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9" r:id="rId2"/>
  </p:sldMasterIdLst>
  <p:notesMasterIdLst>
    <p:notesMasterId r:id="rId14"/>
  </p:notesMasterIdLst>
  <p:sldIdLst>
    <p:sldId id="264" r:id="rId3"/>
    <p:sldId id="273" r:id="rId4"/>
    <p:sldId id="274" r:id="rId5"/>
    <p:sldId id="269" r:id="rId6"/>
    <p:sldId id="281" r:id="rId7"/>
    <p:sldId id="280" r:id="rId8"/>
    <p:sldId id="278" r:id="rId9"/>
    <p:sldId id="276" r:id="rId10"/>
    <p:sldId id="282" r:id="rId11"/>
    <p:sldId id="277" r:id="rId12"/>
    <p:sldId id="27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94669" autoAdjust="0"/>
  </p:normalViewPr>
  <p:slideViewPr>
    <p:cSldViewPr snapToGrid="0" snapToObjects="1">
      <p:cViewPr varScale="1">
        <p:scale>
          <a:sx n="68" d="100"/>
          <a:sy n="68" d="100"/>
        </p:scale>
        <p:origin x="84" y="32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83B242-EE35-4870-ADD1-8F59796E3AA2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C2B540F8-9A52-40A8-B16E-460D28A420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Statewide wildfire-resistant construction code created by the Wildfire Resiliency Code Board</a:t>
          </a:r>
        </a:p>
      </dgm:t>
    </dgm:pt>
    <dgm:pt modelId="{BEBEF8EE-C5D5-401E-B353-0B8009853268}" type="parTrans" cxnId="{CD851777-BEEA-4405-9B4B-D8D146A7E4F8}">
      <dgm:prSet/>
      <dgm:spPr/>
      <dgm:t>
        <a:bodyPr/>
        <a:lstStyle/>
        <a:p>
          <a:endParaRPr lang="en-US"/>
        </a:p>
      </dgm:t>
    </dgm:pt>
    <dgm:pt modelId="{62B3A88D-1605-4BAC-A316-9AEAB677F8D4}" type="sibTrans" cxnId="{CD851777-BEEA-4405-9B4B-D8D146A7E4F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99F0344-3F74-4D99-B5D9-D0CB15F93E1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Wildfire Resiliency Code Board is under the Colorado Department of Public Safety</a:t>
          </a:r>
        </a:p>
      </dgm:t>
    </dgm:pt>
    <dgm:pt modelId="{842508A7-F593-44D4-846D-74F79AA1EE99}" type="parTrans" cxnId="{570FCEC8-6442-4CF9-86BA-0FAECCDD2F10}">
      <dgm:prSet/>
      <dgm:spPr/>
      <dgm:t>
        <a:bodyPr/>
        <a:lstStyle/>
        <a:p>
          <a:endParaRPr lang="en-US"/>
        </a:p>
      </dgm:t>
    </dgm:pt>
    <dgm:pt modelId="{698ADBFB-9F31-4A36-92D4-0232DDE94A34}" type="sibTrans" cxnId="{570FCEC8-6442-4CF9-86BA-0FAECCDD2F1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3460515-5C03-43C4-8ADC-78B5CB142BB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Required all governing bodies to adopt a minimum. </a:t>
          </a:r>
        </a:p>
      </dgm:t>
    </dgm:pt>
    <dgm:pt modelId="{38932E60-906E-4743-ADFD-B68A2AFD5E27}" type="parTrans" cxnId="{F529CE33-A245-4557-AC82-BEBD7721040E}">
      <dgm:prSet/>
      <dgm:spPr/>
      <dgm:t>
        <a:bodyPr/>
        <a:lstStyle/>
        <a:p>
          <a:endParaRPr lang="en-US"/>
        </a:p>
      </dgm:t>
    </dgm:pt>
    <dgm:pt modelId="{8ECCC6DB-4C0D-4F90-BBE8-4F41A16B770D}" type="sibTrans" cxnId="{F529CE33-A245-4557-AC82-BEBD7721040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7B8EBF4-73AE-4F94-9782-E5C7159E3C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Set deadlines for development, rulemaking, and implementation.</a:t>
          </a:r>
        </a:p>
      </dgm:t>
    </dgm:pt>
    <dgm:pt modelId="{68A02928-5780-4C00-95F0-FE4F548D38E4}" type="parTrans" cxnId="{4DEEBD6B-046A-4C14-B18C-4F1F2F1CFE6D}">
      <dgm:prSet/>
      <dgm:spPr/>
      <dgm:t>
        <a:bodyPr/>
        <a:lstStyle/>
        <a:p>
          <a:endParaRPr lang="en-US"/>
        </a:p>
      </dgm:t>
    </dgm:pt>
    <dgm:pt modelId="{741A3F3D-8A39-48E5-B17B-49A9B296D60C}" type="sibTrans" cxnId="{4DEEBD6B-046A-4C14-B18C-4F1F2F1CFE6D}">
      <dgm:prSet/>
      <dgm:spPr/>
      <dgm:t>
        <a:bodyPr/>
        <a:lstStyle/>
        <a:p>
          <a:endParaRPr lang="en-US"/>
        </a:p>
      </dgm:t>
    </dgm:pt>
    <dgm:pt modelId="{D758BE38-74DD-4188-99E9-88412E5FB750}" type="pres">
      <dgm:prSet presAssocID="{3C83B242-EE35-4870-ADD1-8F59796E3AA2}" presName="root" presStyleCnt="0">
        <dgm:presLayoutVars>
          <dgm:dir/>
          <dgm:resizeHandles val="exact"/>
        </dgm:presLayoutVars>
      </dgm:prSet>
      <dgm:spPr/>
    </dgm:pt>
    <dgm:pt modelId="{712E1D9B-AD4F-4C4F-99F8-6DA8C03E0076}" type="pres">
      <dgm:prSet presAssocID="{3C83B242-EE35-4870-ADD1-8F59796E3AA2}" presName="container" presStyleCnt="0">
        <dgm:presLayoutVars>
          <dgm:dir/>
          <dgm:resizeHandles val="exact"/>
        </dgm:presLayoutVars>
      </dgm:prSet>
      <dgm:spPr/>
    </dgm:pt>
    <dgm:pt modelId="{22FD84B0-309F-49C0-ABE9-4C0C2C0B7652}" type="pres">
      <dgm:prSet presAssocID="{C2B540F8-9A52-40A8-B16E-460D28A420A5}" presName="compNode" presStyleCnt="0"/>
      <dgm:spPr/>
    </dgm:pt>
    <dgm:pt modelId="{CB5EDD3D-B3B3-43C6-BDBE-847EE085B78F}" type="pres">
      <dgm:prSet presAssocID="{C2B540F8-9A52-40A8-B16E-460D28A420A5}" presName="iconBgRect" presStyleLbl="bgShp" presStyleIdx="0" presStyleCnt="4"/>
      <dgm:spPr/>
    </dgm:pt>
    <dgm:pt modelId="{19190874-58C7-4D59-AFFB-D5D3F596CE19}" type="pres">
      <dgm:prSet presAssocID="{C2B540F8-9A52-40A8-B16E-460D28A420A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95DCD569-634D-482E-B6E0-33E97C38361E}" type="pres">
      <dgm:prSet presAssocID="{C2B540F8-9A52-40A8-B16E-460D28A420A5}" presName="spaceRect" presStyleCnt="0"/>
      <dgm:spPr/>
    </dgm:pt>
    <dgm:pt modelId="{320B1725-FC15-41D5-BED3-46ADE7BA0A3D}" type="pres">
      <dgm:prSet presAssocID="{C2B540F8-9A52-40A8-B16E-460D28A420A5}" presName="textRect" presStyleLbl="revTx" presStyleIdx="0" presStyleCnt="4">
        <dgm:presLayoutVars>
          <dgm:chMax val="1"/>
          <dgm:chPref val="1"/>
        </dgm:presLayoutVars>
      </dgm:prSet>
      <dgm:spPr/>
    </dgm:pt>
    <dgm:pt modelId="{0C5B3D9C-E256-423F-A128-2ACB1A346063}" type="pres">
      <dgm:prSet presAssocID="{62B3A88D-1605-4BAC-A316-9AEAB677F8D4}" presName="sibTrans" presStyleLbl="sibTrans2D1" presStyleIdx="0" presStyleCnt="0"/>
      <dgm:spPr/>
    </dgm:pt>
    <dgm:pt modelId="{22C8A037-DE28-4468-BDA7-48FF4CF17E75}" type="pres">
      <dgm:prSet presAssocID="{E99F0344-3F74-4D99-B5D9-D0CB15F93E1A}" presName="compNode" presStyleCnt="0"/>
      <dgm:spPr/>
    </dgm:pt>
    <dgm:pt modelId="{6FE2F49A-17C1-4F41-9112-7F95A031FEF8}" type="pres">
      <dgm:prSet presAssocID="{E99F0344-3F74-4D99-B5D9-D0CB15F93E1A}" presName="iconBgRect" presStyleLbl="bgShp" presStyleIdx="1" presStyleCnt="4"/>
      <dgm:spPr/>
    </dgm:pt>
    <dgm:pt modelId="{F9169A5C-EDC1-4BA8-8C4C-3B8879F8FC95}" type="pres">
      <dgm:prSet presAssocID="{E99F0344-3F74-4D99-B5D9-D0CB15F93E1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12C5FCBC-8426-439D-8B52-B92691CF741C}" type="pres">
      <dgm:prSet presAssocID="{E99F0344-3F74-4D99-B5D9-D0CB15F93E1A}" presName="spaceRect" presStyleCnt="0"/>
      <dgm:spPr/>
    </dgm:pt>
    <dgm:pt modelId="{E6290AA1-1047-4829-9F71-9D5E058BB9FB}" type="pres">
      <dgm:prSet presAssocID="{E99F0344-3F74-4D99-B5D9-D0CB15F93E1A}" presName="textRect" presStyleLbl="revTx" presStyleIdx="1" presStyleCnt="4">
        <dgm:presLayoutVars>
          <dgm:chMax val="1"/>
          <dgm:chPref val="1"/>
        </dgm:presLayoutVars>
      </dgm:prSet>
      <dgm:spPr/>
    </dgm:pt>
    <dgm:pt modelId="{DCFF20B3-79A2-4099-AF34-41AC5185A6B5}" type="pres">
      <dgm:prSet presAssocID="{698ADBFB-9F31-4A36-92D4-0232DDE94A34}" presName="sibTrans" presStyleLbl="sibTrans2D1" presStyleIdx="0" presStyleCnt="0"/>
      <dgm:spPr/>
    </dgm:pt>
    <dgm:pt modelId="{0B19A090-2291-4753-9CB8-C1142A79F360}" type="pres">
      <dgm:prSet presAssocID="{83460515-5C03-43C4-8ADC-78B5CB142BB6}" presName="compNode" presStyleCnt="0"/>
      <dgm:spPr/>
    </dgm:pt>
    <dgm:pt modelId="{B08B0A88-5BB5-432E-887E-C48D944B2EDE}" type="pres">
      <dgm:prSet presAssocID="{83460515-5C03-43C4-8ADC-78B5CB142BB6}" presName="iconBgRect" presStyleLbl="bgShp" presStyleIdx="2" presStyleCnt="4"/>
      <dgm:spPr/>
    </dgm:pt>
    <dgm:pt modelId="{AF4BA914-3DDD-4CAB-A65A-E3B84549FC5E}" type="pres">
      <dgm:prSet presAssocID="{83460515-5C03-43C4-8ADC-78B5CB142BB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6830E70B-722D-4B78-8379-063638D36262}" type="pres">
      <dgm:prSet presAssocID="{83460515-5C03-43C4-8ADC-78B5CB142BB6}" presName="spaceRect" presStyleCnt="0"/>
      <dgm:spPr/>
    </dgm:pt>
    <dgm:pt modelId="{B8D58740-4C9A-4DBD-8260-97C4E5D5E450}" type="pres">
      <dgm:prSet presAssocID="{83460515-5C03-43C4-8ADC-78B5CB142BB6}" presName="textRect" presStyleLbl="revTx" presStyleIdx="2" presStyleCnt="4">
        <dgm:presLayoutVars>
          <dgm:chMax val="1"/>
          <dgm:chPref val="1"/>
        </dgm:presLayoutVars>
      </dgm:prSet>
      <dgm:spPr/>
    </dgm:pt>
    <dgm:pt modelId="{89FCEC8E-9E21-4147-A37F-DA6BDC8E3E29}" type="pres">
      <dgm:prSet presAssocID="{8ECCC6DB-4C0D-4F90-BBE8-4F41A16B770D}" presName="sibTrans" presStyleLbl="sibTrans2D1" presStyleIdx="0" presStyleCnt="0"/>
      <dgm:spPr/>
    </dgm:pt>
    <dgm:pt modelId="{8CDC782A-5BEC-48FA-BA83-A587FE44AACF}" type="pres">
      <dgm:prSet presAssocID="{57B8EBF4-73AE-4F94-9782-E5C7159E3C32}" presName="compNode" presStyleCnt="0"/>
      <dgm:spPr/>
    </dgm:pt>
    <dgm:pt modelId="{C1C639DE-CE4E-4AAD-B878-0571EC9C64E1}" type="pres">
      <dgm:prSet presAssocID="{57B8EBF4-73AE-4F94-9782-E5C7159E3C32}" presName="iconBgRect" presStyleLbl="bgShp" presStyleIdx="3" presStyleCnt="4"/>
      <dgm:spPr/>
    </dgm:pt>
    <dgm:pt modelId="{60D6FB19-A3C6-4157-BBF0-1ED79FD7E063}" type="pres">
      <dgm:prSet presAssocID="{57B8EBF4-73AE-4F94-9782-E5C7159E3C3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D015A8FE-CF52-4DAB-A659-CA9AC9A807DC}" type="pres">
      <dgm:prSet presAssocID="{57B8EBF4-73AE-4F94-9782-E5C7159E3C32}" presName="spaceRect" presStyleCnt="0"/>
      <dgm:spPr/>
    </dgm:pt>
    <dgm:pt modelId="{8387EC03-3B48-4BD0-97CA-4D1121293552}" type="pres">
      <dgm:prSet presAssocID="{57B8EBF4-73AE-4F94-9782-E5C7159E3C3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FA72201-D23B-4CB9-8700-D2CF97C1B4E0}" type="presOf" srcId="{8ECCC6DB-4C0D-4F90-BBE8-4F41A16B770D}" destId="{89FCEC8E-9E21-4147-A37F-DA6BDC8E3E29}" srcOrd="0" destOrd="0" presId="urn:microsoft.com/office/officeart/2018/2/layout/IconCircleList"/>
    <dgm:cxn modelId="{349E4510-FA9A-4886-85A5-A69002328BFC}" type="presOf" srcId="{698ADBFB-9F31-4A36-92D4-0232DDE94A34}" destId="{DCFF20B3-79A2-4099-AF34-41AC5185A6B5}" srcOrd="0" destOrd="0" presId="urn:microsoft.com/office/officeart/2018/2/layout/IconCircleList"/>
    <dgm:cxn modelId="{F529CE33-A245-4557-AC82-BEBD7721040E}" srcId="{3C83B242-EE35-4870-ADD1-8F59796E3AA2}" destId="{83460515-5C03-43C4-8ADC-78B5CB142BB6}" srcOrd="2" destOrd="0" parTransId="{38932E60-906E-4743-ADFD-B68A2AFD5E27}" sibTransId="{8ECCC6DB-4C0D-4F90-BBE8-4F41A16B770D}"/>
    <dgm:cxn modelId="{4DEEBD6B-046A-4C14-B18C-4F1F2F1CFE6D}" srcId="{3C83B242-EE35-4870-ADD1-8F59796E3AA2}" destId="{57B8EBF4-73AE-4F94-9782-E5C7159E3C32}" srcOrd="3" destOrd="0" parTransId="{68A02928-5780-4C00-95F0-FE4F548D38E4}" sibTransId="{741A3F3D-8A39-48E5-B17B-49A9B296D60C}"/>
    <dgm:cxn modelId="{DC87E670-5BBF-44D5-AD21-58F59526E21D}" type="presOf" srcId="{57B8EBF4-73AE-4F94-9782-E5C7159E3C32}" destId="{8387EC03-3B48-4BD0-97CA-4D1121293552}" srcOrd="0" destOrd="0" presId="urn:microsoft.com/office/officeart/2018/2/layout/IconCircleList"/>
    <dgm:cxn modelId="{25E53352-30C8-498B-A4E2-22E2F720E10C}" type="presOf" srcId="{62B3A88D-1605-4BAC-A316-9AEAB677F8D4}" destId="{0C5B3D9C-E256-423F-A128-2ACB1A346063}" srcOrd="0" destOrd="0" presId="urn:microsoft.com/office/officeart/2018/2/layout/IconCircleList"/>
    <dgm:cxn modelId="{1BECDE74-AACE-4125-86E5-94C20B768FD7}" type="presOf" srcId="{83460515-5C03-43C4-8ADC-78B5CB142BB6}" destId="{B8D58740-4C9A-4DBD-8260-97C4E5D5E450}" srcOrd="0" destOrd="0" presId="urn:microsoft.com/office/officeart/2018/2/layout/IconCircleList"/>
    <dgm:cxn modelId="{CD851777-BEEA-4405-9B4B-D8D146A7E4F8}" srcId="{3C83B242-EE35-4870-ADD1-8F59796E3AA2}" destId="{C2B540F8-9A52-40A8-B16E-460D28A420A5}" srcOrd="0" destOrd="0" parTransId="{BEBEF8EE-C5D5-401E-B353-0B8009853268}" sibTransId="{62B3A88D-1605-4BAC-A316-9AEAB677F8D4}"/>
    <dgm:cxn modelId="{570FCEC8-6442-4CF9-86BA-0FAECCDD2F10}" srcId="{3C83B242-EE35-4870-ADD1-8F59796E3AA2}" destId="{E99F0344-3F74-4D99-B5D9-D0CB15F93E1A}" srcOrd="1" destOrd="0" parTransId="{842508A7-F593-44D4-846D-74F79AA1EE99}" sibTransId="{698ADBFB-9F31-4A36-92D4-0232DDE94A34}"/>
    <dgm:cxn modelId="{669348DE-7FB3-4C8E-A51E-FE7900235E69}" type="presOf" srcId="{E99F0344-3F74-4D99-B5D9-D0CB15F93E1A}" destId="{E6290AA1-1047-4829-9F71-9D5E058BB9FB}" srcOrd="0" destOrd="0" presId="urn:microsoft.com/office/officeart/2018/2/layout/IconCircleList"/>
    <dgm:cxn modelId="{ADFFFCEF-5C50-446A-BA2E-7BF7D823D4AC}" type="presOf" srcId="{3C83B242-EE35-4870-ADD1-8F59796E3AA2}" destId="{D758BE38-74DD-4188-99E9-88412E5FB750}" srcOrd="0" destOrd="0" presId="urn:microsoft.com/office/officeart/2018/2/layout/IconCircleList"/>
    <dgm:cxn modelId="{FC0B21F3-7863-4431-9837-75DA1B5698DF}" type="presOf" srcId="{C2B540F8-9A52-40A8-B16E-460D28A420A5}" destId="{320B1725-FC15-41D5-BED3-46ADE7BA0A3D}" srcOrd="0" destOrd="0" presId="urn:microsoft.com/office/officeart/2018/2/layout/IconCircleList"/>
    <dgm:cxn modelId="{2F10475B-5E53-4D9F-9D22-AB3C46ABE602}" type="presParOf" srcId="{D758BE38-74DD-4188-99E9-88412E5FB750}" destId="{712E1D9B-AD4F-4C4F-99F8-6DA8C03E0076}" srcOrd="0" destOrd="0" presId="urn:microsoft.com/office/officeart/2018/2/layout/IconCircleList"/>
    <dgm:cxn modelId="{BC81C2DD-E554-479F-86F0-8C4E7EE52D4E}" type="presParOf" srcId="{712E1D9B-AD4F-4C4F-99F8-6DA8C03E0076}" destId="{22FD84B0-309F-49C0-ABE9-4C0C2C0B7652}" srcOrd="0" destOrd="0" presId="urn:microsoft.com/office/officeart/2018/2/layout/IconCircleList"/>
    <dgm:cxn modelId="{44B81BBD-BE47-4788-9E89-829A5E2E4DF1}" type="presParOf" srcId="{22FD84B0-309F-49C0-ABE9-4C0C2C0B7652}" destId="{CB5EDD3D-B3B3-43C6-BDBE-847EE085B78F}" srcOrd="0" destOrd="0" presId="urn:microsoft.com/office/officeart/2018/2/layout/IconCircleList"/>
    <dgm:cxn modelId="{2B8C443A-B3D3-45F5-B9EC-AAAA47BF359A}" type="presParOf" srcId="{22FD84B0-309F-49C0-ABE9-4C0C2C0B7652}" destId="{19190874-58C7-4D59-AFFB-D5D3F596CE19}" srcOrd="1" destOrd="0" presId="urn:microsoft.com/office/officeart/2018/2/layout/IconCircleList"/>
    <dgm:cxn modelId="{23F60CED-5F1A-4A31-9FB8-AC5891E7939C}" type="presParOf" srcId="{22FD84B0-309F-49C0-ABE9-4C0C2C0B7652}" destId="{95DCD569-634D-482E-B6E0-33E97C38361E}" srcOrd="2" destOrd="0" presId="urn:microsoft.com/office/officeart/2018/2/layout/IconCircleList"/>
    <dgm:cxn modelId="{D3E1FCAA-A577-4397-8FC8-A1255EBDB8B7}" type="presParOf" srcId="{22FD84B0-309F-49C0-ABE9-4C0C2C0B7652}" destId="{320B1725-FC15-41D5-BED3-46ADE7BA0A3D}" srcOrd="3" destOrd="0" presId="urn:microsoft.com/office/officeart/2018/2/layout/IconCircleList"/>
    <dgm:cxn modelId="{B301D43E-6FEC-43CC-A892-CF7B63EFADC6}" type="presParOf" srcId="{712E1D9B-AD4F-4C4F-99F8-6DA8C03E0076}" destId="{0C5B3D9C-E256-423F-A128-2ACB1A346063}" srcOrd="1" destOrd="0" presId="urn:microsoft.com/office/officeart/2018/2/layout/IconCircleList"/>
    <dgm:cxn modelId="{19A5441B-47A4-42B4-AD41-8F4C64E2D32F}" type="presParOf" srcId="{712E1D9B-AD4F-4C4F-99F8-6DA8C03E0076}" destId="{22C8A037-DE28-4468-BDA7-48FF4CF17E75}" srcOrd="2" destOrd="0" presId="urn:microsoft.com/office/officeart/2018/2/layout/IconCircleList"/>
    <dgm:cxn modelId="{48BEA044-8A75-4CF5-AE78-73B32026D4C2}" type="presParOf" srcId="{22C8A037-DE28-4468-BDA7-48FF4CF17E75}" destId="{6FE2F49A-17C1-4F41-9112-7F95A031FEF8}" srcOrd="0" destOrd="0" presId="urn:microsoft.com/office/officeart/2018/2/layout/IconCircleList"/>
    <dgm:cxn modelId="{E731605C-6972-4AA7-ADB1-2859A906E367}" type="presParOf" srcId="{22C8A037-DE28-4468-BDA7-48FF4CF17E75}" destId="{F9169A5C-EDC1-4BA8-8C4C-3B8879F8FC95}" srcOrd="1" destOrd="0" presId="urn:microsoft.com/office/officeart/2018/2/layout/IconCircleList"/>
    <dgm:cxn modelId="{7635E484-873C-4B60-B4A1-F592AFD1A27E}" type="presParOf" srcId="{22C8A037-DE28-4468-BDA7-48FF4CF17E75}" destId="{12C5FCBC-8426-439D-8B52-B92691CF741C}" srcOrd="2" destOrd="0" presId="urn:microsoft.com/office/officeart/2018/2/layout/IconCircleList"/>
    <dgm:cxn modelId="{1D66550C-B7DA-45CA-BCB4-936AE9D6867E}" type="presParOf" srcId="{22C8A037-DE28-4468-BDA7-48FF4CF17E75}" destId="{E6290AA1-1047-4829-9F71-9D5E058BB9FB}" srcOrd="3" destOrd="0" presId="urn:microsoft.com/office/officeart/2018/2/layout/IconCircleList"/>
    <dgm:cxn modelId="{B6C0156B-84BD-4E53-8906-0B93F0DA2A06}" type="presParOf" srcId="{712E1D9B-AD4F-4C4F-99F8-6DA8C03E0076}" destId="{DCFF20B3-79A2-4099-AF34-41AC5185A6B5}" srcOrd="3" destOrd="0" presId="urn:microsoft.com/office/officeart/2018/2/layout/IconCircleList"/>
    <dgm:cxn modelId="{1CC9DF0F-AB64-4858-9236-260B529644AF}" type="presParOf" srcId="{712E1D9B-AD4F-4C4F-99F8-6DA8C03E0076}" destId="{0B19A090-2291-4753-9CB8-C1142A79F360}" srcOrd="4" destOrd="0" presId="urn:microsoft.com/office/officeart/2018/2/layout/IconCircleList"/>
    <dgm:cxn modelId="{2C84C924-14E6-46EB-9D9B-D04BBD753DD0}" type="presParOf" srcId="{0B19A090-2291-4753-9CB8-C1142A79F360}" destId="{B08B0A88-5BB5-432E-887E-C48D944B2EDE}" srcOrd="0" destOrd="0" presId="urn:microsoft.com/office/officeart/2018/2/layout/IconCircleList"/>
    <dgm:cxn modelId="{122402BA-C411-4113-BE2E-1512DBE95A3A}" type="presParOf" srcId="{0B19A090-2291-4753-9CB8-C1142A79F360}" destId="{AF4BA914-3DDD-4CAB-A65A-E3B84549FC5E}" srcOrd="1" destOrd="0" presId="urn:microsoft.com/office/officeart/2018/2/layout/IconCircleList"/>
    <dgm:cxn modelId="{211DAA18-907E-4E6B-8919-E5C5CF3DAAED}" type="presParOf" srcId="{0B19A090-2291-4753-9CB8-C1142A79F360}" destId="{6830E70B-722D-4B78-8379-063638D36262}" srcOrd="2" destOrd="0" presId="urn:microsoft.com/office/officeart/2018/2/layout/IconCircleList"/>
    <dgm:cxn modelId="{94D20004-91D5-4D1F-969D-3A0FB0AD9D66}" type="presParOf" srcId="{0B19A090-2291-4753-9CB8-C1142A79F360}" destId="{B8D58740-4C9A-4DBD-8260-97C4E5D5E450}" srcOrd="3" destOrd="0" presId="urn:microsoft.com/office/officeart/2018/2/layout/IconCircleList"/>
    <dgm:cxn modelId="{75F2F313-E610-47A1-9F32-861AD4541943}" type="presParOf" srcId="{712E1D9B-AD4F-4C4F-99F8-6DA8C03E0076}" destId="{89FCEC8E-9E21-4147-A37F-DA6BDC8E3E29}" srcOrd="5" destOrd="0" presId="urn:microsoft.com/office/officeart/2018/2/layout/IconCircleList"/>
    <dgm:cxn modelId="{1668C633-B247-4775-81C5-55B8D066DBBA}" type="presParOf" srcId="{712E1D9B-AD4F-4C4F-99F8-6DA8C03E0076}" destId="{8CDC782A-5BEC-48FA-BA83-A587FE44AACF}" srcOrd="6" destOrd="0" presId="urn:microsoft.com/office/officeart/2018/2/layout/IconCircleList"/>
    <dgm:cxn modelId="{E4736F3D-AD29-4BF9-B242-085563271663}" type="presParOf" srcId="{8CDC782A-5BEC-48FA-BA83-A587FE44AACF}" destId="{C1C639DE-CE4E-4AAD-B878-0571EC9C64E1}" srcOrd="0" destOrd="0" presId="urn:microsoft.com/office/officeart/2018/2/layout/IconCircleList"/>
    <dgm:cxn modelId="{11809B40-1BE5-481D-A0B1-076624222646}" type="presParOf" srcId="{8CDC782A-5BEC-48FA-BA83-A587FE44AACF}" destId="{60D6FB19-A3C6-4157-BBF0-1ED79FD7E063}" srcOrd="1" destOrd="0" presId="urn:microsoft.com/office/officeart/2018/2/layout/IconCircleList"/>
    <dgm:cxn modelId="{F0305BEE-8D02-4465-A946-022B7ECCBFB4}" type="presParOf" srcId="{8CDC782A-5BEC-48FA-BA83-A587FE44AACF}" destId="{D015A8FE-CF52-4DAB-A659-CA9AC9A807DC}" srcOrd="2" destOrd="0" presId="urn:microsoft.com/office/officeart/2018/2/layout/IconCircleList"/>
    <dgm:cxn modelId="{D18D87CF-2672-4F3C-A25C-33765F60DE1D}" type="presParOf" srcId="{8CDC782A-5BEC-48FA-BA83-A587FE44AACF}" destId="{8387EC03-3B48-4BD0-97CA-4D112129355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ADC8D5-4AF4-4FCD-9B43-22D27404C067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109B9F3-304F-4B61-BDBC-29C9C754E681}">
      <dgm:prSet/>
      <dgm:spPr/>
      <dgm:t>
        <a:bodyPr/>
        <a:lstStyle/>
        <a:p>
          <a:pPr>
            <a:defRPr b="1"/>
          </a:pPr>
          <a:r>
            <a:rPr lang="en-US"/>
            <a:t>Applies to new construction and major exterior work</a:t>
          </a:r>
        </a:p>
      </dgm:t>
    </dgm:pt>
    <dgm:pt modelId="{5DB905D5-3C70-46BA-AEEE-6C58408D5F78}" type="parTrans" cxnId="{6F3B85EC-F0F1-4B7E-BE8F-1DB65D52C1A1}">
      <dgm:prSet/>
      <dgm:spPr/>
      <dgm:t>
        <a:bodyPr/>
        <a:lstStyle/>
        <a:p>
          <a:endParaRPr lang="en-US"/>
        </a:p>
      </dgm:t>
    </dgm:pt>
    <dgm:pt modelId="{05B449B2-3B05-4BFF-AD1B-1633D6FC6292}" type="sibTrans" cxnId="{6F3B85EC-F0F1-4B7E-BE8F-1DB65D52C1A1}">
      <dgm:prSet/>
      <dgm:spPr/>
      <dgm:t>
        <a:bodyPr/>
        <a:lstStyle/>
        <a:p>
          <a:endParaRPr lang="en-US"/>
        </a:p>
      </dgm:t>
    </dgm:pt>
    <dgm:pt modelId="{14054CB5-1A2B-4BE1-8404-70B226124359}">
      <dgm:prSet/>
      <dgm:spPr/>
      <dgm:t>
        <a:bodyPr/>
        <a:lstStyle/>
        <a:p>
          <a:r>
            <a:rPr lang="en-US" dirty="0"/>
            <a:t>All New construction</a:t>
          </a:r>
        </a:p>
      </dgm:t>
    </dgm:pt>
    <dgm:pt modelId="{68AFB18E-59DA-4D77-9512-D95346F543E5}" type="parTrans" cxnId="{078ADB5F-032C-4F96-B91F-39CF114979AD}">
      <dgm:prSet/>
      <dgm:spPr/>
      <dgm:t>
        <a:bodyPr/>
        <a:lstStyle/>
        <a:p>
          <a:endParaRPr lang="en-US"/>
        </a:p>
      </dgm:t>
    </dgm:pt>
    <dgm:pt modelId="{4918108B-A010-4D25-A756-737E41CCACFA}" type="sibTrans" cxnId="{078ADB5F-032C-4F96-B91F-39CF114979AD}">
      <dgm:prSet/>
      <dgm:spPr/>
      <dgm:t>
        <a:bodyPr/>
        <a:lstStyle/>
        <a:p>
          <a:endParaRPr lang="en-US"/>
        </a:p>
      </dgm:t>
    </dgm:pt>
    <dgm:pt modelId="{593FBF7E-5C9F-44CA-B7E3-9187D68E11C8}">
      <dgm:prSet/>
      <dgm:spPr/>
      <dgm:t>
        <a:bodyPr/>
        <a:lstStyle/>
        <a:p>
          <a:r>
            <a:rPr lang="en-US" dirty="0"/>
            <a:t>Adding 500+ sq ft or modifying 25%+ of exterior</a:t>
          </a:r>
        </a:p>
      </dgm:t>
    </dgm:pt>
    <dgm:pt modelId="{B5E159EC-9154-4D43-9969-327DDB370962}" type="parTrans" cxnId="{C4AA502D-7FFB-484E-B8AA-93235CB73FB1}">
      <dgm:prSet/>
      <dgm:spPr/>
      <dgm:t>
        <a:bodyPr/>
        <a:lstStyle/>
        <a:p>
          <a:endParaRPr lang="en-US"/>
        </a:p>
      </dgm:t>
    </dgm:pt>
    <dgm:pt modelId="{4D7FFDBB-387A-474A-AE91-75F3430ADD28}" type="sibTrans" cxnId="{C4AA502D-7FFB-484E-B8AA-93235CB73FB1}">
      <dgm:prSet/>
      <dgm:spPr/>
      <dgm:t>
        <a:bodyPr/>
        <a:lstStyle/>
        <a:p>
          <a:endParaRPr lang="en-US"/>
        </a:p>
      </dgm:t>
    </dgm:pt>
    <dgm:pt modelId="{016233E2-9ABF-4237-AE83-2BA14EBE0DB2}">
      <dgm:prSet/>
      <dgm:spPr/>
      <dgm:t>
        <a:bodyPr/>
        <a:lstStyle/>
        <a:p>
          <a:pPr>
            <a:defRPr b="1"/>
          </a:pPr>
          <a:r>
            <a:rPr lang="en-US"/>
            <a:t>Two major wildfire risks:</a:t>
          </a:r>
        </a:p>
      </dgm:t>
    </dgm:pt>
    <dgm:pt modelId="{B6F6EC16-C86F-4421-98EF-02F9BAD9B691}" type="parTrans" cxnId="{6E47A6DB-E464-4D41-A636-4B87889BCB79}">
      <dgm:prSet/>
      <dgm:spPr/>
      <dgm:t>
        <a:bodyPr/>
        <a:lstStyle/>
        <a:p>
          <a:endParaRPr lang="en-US"/>
        </a:p>
      </dgm:t>
    </dgm:pt>
    <dgm:pt modelId="{1827D580-F853-418D-B220-ABD1A4A2CC44}" type="sibTrans" cxnId="{6E47A6DB-E464-4D41-A636-4B87889BCB79}">
      <dgm:prSet/>
      <dgm:spPr/>
      <dgm:t>
        <a:bodyPr/>
        <a:lstStyle/>
        <a:p>
          <a:endParaRPr lang="en-US"/>
        </a:p>
      </dgm:t>
    </dgm:pt>
    <dgm:pt modelId="{A5C24CE8-5E35-4F1B-8E45-BBC74D0EBCD6}">
      <dgm:prSet/>
      <dgm:spPr/>
      <dgm:t>
        <a:bodyPr/>
        <a:lstStyle/>
        <a:p>
          <a:r>
            <a:rPr lang="en-US"/>
            <a:t>Fuels and vegetation near buildings (0–100 ft)</a:t>
          </a:r>
        </a:p>
      </dgm:t>
    </dgm:pt>
    <dgm:pt modelId="{F6C825FE-34F3-4141-9C7C-10DBF2ED6437}" type="parTrans" cxnId="{C12DF6F9-8B12-4816-9848-500D366696DA}">
      <dgm:prSet/>
      <dgm:spPr/>
      <dgm:t>
        <a:bodyPr/>
        <a:lstStyle/>
        <a:p>
          <a:endParaRPr lang="en-US"/>
        </a:p>
      </dgm:t>
    </dgm:pt>
    <dgm:pt modelId="{5378128A-1DCC-4EBB-B4AC-2996E4C3819D}" type="sibTrans" cxnId="{C12DF6F9-8B12-4816-9848-500D366696DA}">
      <dgm:prSet/>
      <dgm:spPr/>
      <dgm:t>
        <a:bodyPr/>
        <a:lstStyle/>
        <a:p>
          <a:endParaRPr lang="en-US"/>
        </a:p>
      </dgm:t>
    </dgm:pt>
    <dgm:pt modelId="{5625500B-A0DF-4801-9268-647C2CFBE957}">
      <dgm:prSet/>
      <dgm:spPr/>
      <dgm:t>
        <a:bodyPr/>
        <a:lstStyle/>
        <a:p>
          <a:r>
            <a:rPr lang="en-US"/>
            <a:t>Weak points for fire/ember entry into a building</a:t>
          </a:r>
        </a:p>
      </dgm:t>
    </dgm:pt>
    <dgm:pt modelId="{D5CBD74C-5C9F-4012-B2AD-5F563C47720A}" type="parTrans" cxnId="{53C3576A-7184-40A4-83CB-A4450B012E1A}">
      <dgm:prSet/>
      <dgm:spPr/>
      <dgm:t>
        <a:bodyPr/>
        <a:lstStyle/>
        <a:p>
          <a:endParaRPr lang="en-US"/>
        </a:p>
      </dgm:t>
    </dgm:pt>
    <dgm:pt modelId="{C78C1345-B6BC-4019-9B74-1937E5B3E9CC}" type="sibTrans" cxnId="{53C3576A-7184-40A4-83CB-A4450B012E1A}">
      <dgm:prSet/>
      <dgm:spPr/>
      <dgm:t>
        <a:bodyPr/>
        <a:lstStyle/>
        <a:p>
          <a:endParaRPr lang="en-US"/>
        </a:p>
      </dgm:t>
    </dgm:pt>
    <dgm:pt modelId="{E9ED5AAE-3324-4BB0-93C4-222548D6B162}">
      <dgm:prSet/>
      <dgm:spPr/>
      <dgm:t>
        <a:bodyPr/>
        <a:lstStyle/>
        <a:p>
          <a:r>
            <a:rPr lang="en-US"/>
            <a:t>Zone 1 (0–5 ft): Noncombustible materials only; remove shrubs/mulch; no new trees</a:t>
          </a:r>
        </a:p>
      </dgm:t>
    </dgm:pt>
    <dgm:pt modelId="{3A6BB8D1-2337-4A06-9FDD-D52660895934}" type="parTrans" cxnId="{ED564ADB-2C26-4AE8-A668-954411F35995}">
      <dgm:prSet/>
      <dgm:spPr/>
      <dgm:t>
        <a:bodyPr/>
        <a:lstStyle/>
        <a:p>
          <a:endParaRPr lang="en-US"/>
        </a:p>
      </dgm:t>
    </dgm:pt>
    <dgm:pt modelId="{2471D776-DA48-41C4-B744-16AD23D852CE}" type="sibTrans" cxnId="{ED564ADB-2C26-4AE8-A668-954411F35995}">
      <dgm:prSet/>
      <dgm:spPr/>
      <dgm:t>
        <a:bodyPr/>
        <a:lstStyle/>
        <a:p>
          <a:endParaRPr lang="en-US"/>
        </a:p>
      </dgm:t>
    </dgm:pt>
    <dgm:pt modelId="{AC9956D9-3821-480D-8DB6-D13298109345}">
      <dgm:prSet/>
      <dgm:spPr/>
      <dgm:t>
        <a:bodyPr/>
        <a:lstStyle/>
        <a:p>
          <a:r>
            <a:rPr lang="en-US"/>
            <a:t>Zone 2 (5–30 ft): Reduce dead fuels; space trees &amp; shrubs</a:t>
          </a:r>
        </a:p>
      </dgm:t>
    </dgm:pt>
    <dgm:pt modelId="{90730C4F-EECF-4976-8407-4B7298FA612C}" type="parTrans" cxnId="{485A5EDD-8B76-42D3-8C3E-4C16A8106645}">
      <dgm:prSet/>
      <dgm:spPr/>
      <dgm:t>
        <a:bodyPr/>
        <a:lstStyle/>
        <a:p>
          <a:endParaRPr lang="en-US"/>
        </a:p>
      </dgm:t>
    </dgm:pt>
    <dgm:pt modelId="{1A8206C4-C40D-433D-9CF6-1E961AFBEFE3}" type="sibTrans" cxnId="{485A5EDD-8B76-42D3-8C3E-4C16A8106645}">
      <dgm:prSet/>
      <dgm:spPr/>
      <dgm:t>
        <a:bodyPr/>
        <a:lstStyle/>
        <a:p>
          <a:endParaRPr lang="en-US"/>
        </a:p>
      </dgm:t>
    </dgm:pt>
    <dgm:pt modelId="{48B39242-FD2F-4D64-A665-96BC51F0594A}">
      <dgm:prSet/>
      <dgm:spPr/>
      <dgm:t>
        <a:bodyPr/>
        <a:lstStyle/>
        <a:p>
          <a:r>
            <a:rPr lang="en-US"/>
            <a:t>Zone 3 (30–100 ft): Thin trees for 6–10 ft spacing</a:t>
          </a:r>
        </a:p>
      </dgm:t>
    </dgm:pt>
    <dgm:pt modelId="{F39E9DB5-6DDC-43F0-B62D-4DA922D3E4D8}" type="parTrans" cxnId="{38CE9779-6384-495F-B958-8213262D177A}">
      <dgm:prSet/>
      <dgm:spPr/>
      <dgm:t>
        <a:bodyPr/>
        <a:lstStyle/>
        <a:p>
          <a:endParaRPr lang="en-US"/>
        </a:p>
      </dgm:t>
    </dgm:pt>
    <dgm:pt modelId="{123A0297-A800-4044-A527-D08285861423}" type="sibTrans" cxnId="{38CE9779-6384-495F-B958-8213262D177A}">
      <dgm:prSet/>
      <dgm:spPr/>
      <dgm:t>
        <a:bodyPr/>
        <a:lstStyle/>
        <a:p>
          <a:endParaRPr lang="en-US"/>
        </a:p>
      </dgm:t>
    </dgm:pt>
    <dgm:pt modelId="{61FAFE48-534B-4CDF-80E4-13031EB08B38}" type="pres">
      <dgm:prSet presAssocID="{11ADC8D5-4AF4-4FCD-9B43-22D27404C067}" presName="Name0" presStyleCnt="0">
        <dgm:presLayoutVars>
          <dgm:dir/>
          <dgm:animLvl val="lvl"/>
          <dgm:resizeHandles val="exact"/>
        </dgm:presLayoutVars>
      </dgm:prSet>
      <dgm:spPr/>
    </dgm:pt>
    <dgm:pt modelId="{82C4B3CB-EC0B-43FE-B7E9-CC06EFECBA7D}" type="pres">
      <dgm:prSet presAssocID="{7109B9F3-304F-4B61-BDBC-29C9C754E681}" presName="linNode" presStyleCnt="0"/>
      <dgm:spPr/>
    </dgm:pt>
    <dgm:pt modelId="{FF53E894-C165-49A6-B6AD-009A7791A8E1}" type="pres">
      <dgm:prSet presAssocID="{7109B9F3-304F-4B61-BDBC-29C9C754E681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75D339F4-70C8-40F1-89CB-8719DD709BAF}" type="pres">
      <dgm:prSet presAssocID="{7109B9F3-304F-4B61-BDBC-29C9C754E681}" presName="descendantText" presStyleLbl="alignAccFollowNode1" presStyleIdx="0" presStyleCnt="2">
        <dgm:presLayoutVars>
          <dgm:bulletEnabled val="1"/>
        </dgm:presLayoutVars>
      </dgm:prSet>
      <dgm:spPr/>
    </dgm:pt>
    <dgm:pt modelId="{6500C509-3D6A-49CE-9A72-A3ACDC6AC644}" type="pres">
      <dgm:prSet presAssocID="{05B449B2-3B05-4BFF-AD1B-1633D6FC6292}" presName="sp" presStyleCnt="0"/>
      <dgm:spPr/>
    </dgm:pt>
    <dgm:pt modelId="{7949F599-73C5-4771-B2A6-1DA63F0E5E82}" type="pres">
      <dgm:prSet presAssocID="{016233E2-9ABF-4237-AE83-2BA14EBE0DB2}" presName="linNode" presStyleCnt="0"/>
      <dgm:spPr/>
    </dgm:pt>
    <dgm:pt modelId="{816FB6CC-6ADC-44CF-A76C-A0618709C536}" type="pres">
      <dgm:prSet presAssocID="{016233E2-9ABF-4237-AE83-2BA14EBE0DB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312225EA-BEC8-44CA-9D7C-854A55C52C03}" type="pres">
      <dgm:prSet presAssocID="{016233E2-9ABF-4237-AE83-2BA14EBE0DB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0D8EB01C-302B-4456-8997-0ECF3AB4BA06}" type="presOf" srcId="{14054CB5-1A2B-4BE1-8404-70B226124359}" destId="{75D339F4-70C8-40F1-89CB-8719DD709BAF}" srcOrd="0" destOrd="0" presId="urn:microsoft.com/office/officeart/2005/8/layout/vList5"/>
    <dgm:cxn modelId="{C4AA502D-7FFB-484E-B8AA-93235CB73FB1}" srcId="{7109B9F3-304F-4B61-BDBC-29C9C754E681}" destId="{593FBF7E-5C9F-44CA-B7E3-9187D68E11C8}" srcOrd="1" destOrd="0" parTransId="{B5E159EC-9154-4D43-9969-327DDB370962}" sibTransId="{4D7FFDBB-387A-474A-AE91-75F3430ADD28}"/>
    <dgm:cxn modelId="{76EB4139-FDA5-47AE-B3F2-64F88F88F667}" type="presOf" srcId="{A5C24CE8-5E35-4F1B-8E45-BBC74D0EBCD6}" destId="{312225EA-BEC8-44CA-9D7C-854A55C52C03}" srcOrd="0" destOrd="0" presId="urn:microsoft.com/office/officeart/2005/8/layout/vList5"/>
    <dgm:cxn modelId="{05334B5C-9F36-463C-99BF-3EDDA037813F}" type="presOf" srcId="{48B39242-FD2F-4D64-A665-96BC51F0594A}" destId="{312225EA-BEC8-44CA-9D7C-854A55C52C03}" srcOrd="0" destOrd="4" presId="urn:microsoft.com/office/officeart/2005/8/layout/vList5"/>
    <dgm:cxn modelId="{078ADB5F-032C-4F96-B91F-39CF114979AD}" srcId="{7109B9F3-304F-4B61-BDBC-29C9C754E681}" destId="{14054CB5-1A2B-4BE1-8404-70B226124359}" srcOrd="0" destOrd="0" parTransId="{68AFB18E-59DA-4D77-9512-D95346F543E5}" sibTransId="{4918108B-A010-4D25-A756-737E41CCACFA}"/>
    <dgm:cxn modelId="{69DCA941-1062-4861-B98F-EE242AC2EA0E}" type="presOf" srcId="{E9ED5AAE-3324-4BB0-93C4-222548D6B162}" destId="{312225EA-BEC8-44CA-9D7C-854A55C52C03}" srcOrd="0" destOrd="2" presId="urn:microsoft.com/office/officeart/2005/8/layout/vList5"/>
    <dgm:cxn modelId="{6326EF66-CB80-42C5-B4D7-F700AAAE61E1}" type="presOf" srcId="{11ADC8D5-4AF4-4FCD-9B43-22D27404C067}" destId="{61FAFE48-534B-4CDF-80E4-13031EB08B38}" srcOrd="0" destOrd="0" presId="urn:microsoft.com/office/officeart/2005/8/layout/vList5"/>
    <dgm:cxn modelId="{53C3576A-7184-40A4-83CB-A4450B012E1A}" srcId="{016233E2-9ABF-4237-AE83-2BA14EBE0DB2}" destId="{5625500B-A0DF-4801-9268-647C2CFBE957}" srcOrd="1" destOrd="0" parTransId="{D5CBD74C-5C9F-4012-B2AD-5F563C47720A}" sibTransId="{C78C1345-B6BC-4019-9B74-1937E5B3E9CC}"/>
    <dgm:cxn modelId="{75845477-7A4F-4987-9189-2A58E3EA0221}" type="presOf" srcId="{AC9956D9-3821-480D-8DB6-D13298109345}" destId="{312225EA-BEC8-44CA-9D7C-854A55C52C03}" srcOrd="0" destOrd="3" presId="urn:microsoft.com/office/officeart/2005/8/layout/vList5"/>
    <dgm:cxn modelId="{38CE9779-6384-495F-B958-8213262D177A}" srcId="{5625500B-A0DF-4801-9268-647C2CFBE957}" destId="{48B39242-FD2F-4D64-A665-96BC51F0594A}" srcOrd="2" destOrd="0" parTransId="{F39E9DB5-6DDC-43F0-B62D-4DA922D3E4D8}" sibTransId="{123A0297-A800-4044-A527-D08285861423}"/>
    <dgm:cxn modelId="{B60B16A6-7C46-49D5-8961-AC55A134E186}" type="presOf" srcId="{7109B9F3-304F-4B61-BDBC-29C9C754E681}" destId="{FF53E894-C165-49A6-B6AD-009A7791A8E1}" srcOrd="0" destOrd="0" presId="urn:microsoft.com/office/officeart/2005/8/layout/vList5"/>
    <dgm:cxn modelId="{2CABECBC-6438-43FF-B44A-605D40349750}" type="presOf" srcId="{5625500B-A0DF-4801-9268-647C2CFBE957}" destId="{312225EA-BEC8-44CA-9D7C-854A55C52C03}" srcOrd="0" destOrd="1" presId="urn:microsoft.com/office/officeart/2005/8/layout/vList5"/>
    <dgm:cxn modelId="{A46ACECA-9BEA-491C-A225-AB6DE56C40DF}" type="presOf" srcId="{016233E2-9ABF-4237-AE83-2BA14EBE0DB2}" destId="{816FB6CC-6ADC-44CF-A76C-A0618709C536}" srcOrd="0" destOrd="0" presId="urn:microsoft.com/office/officeart/2005/8/layout/vList5"/>
    <dgm:cxn modelId="{ED564ADB-2C26-4AE8-A668-954411F35995}" srcId="{5625500B-A0DF-4801-9268-647C2CFBE957}" destId="{E9ED5AAE-3324-4BB0-93C4-222548D6B162}" srcOrd="0" destOrd="0" parTransId="{3A6BB8D1-2337-4A06-9FDD-D52660895934}" sibTransId="{2471D776-DA48-41C4-B744-16AD23D852CE}"/>
    <dgm:cxn modelId="{6E47A6DB-E464-4D41-A636-4B87889BCB79}" srcId="{11ADC8D5-4AF4-4FCD-9B43-22D27404C067}" destId="{016233E2-9ABF-4237-AE83-2BA14EBE0DB2}" srcOrd="1" destOrd="0" parTransId="{B6F6EC16-C86F-4421-98EF-02F9BAD9B691}" sibTransId="{1827D580-F853-418D-B220-ABD1A4A2CC44}"/>
    <dgm:cxn modelId="{485A5EDD-8B76-42D3-8C3E-4C16A8106645}" srcId="{5625500B-A0DF-4801-9268-647C2CFBE957}" destId="{AC9956D9-3821-480D-8DB6-D13298109345}" srcOrd="1" destOrd="0" parTransId="{90730C4F-EECF-4976-8407-4B7298FA612C}" sibTransId="{1A8206C4-C40D-433D-9CF6-1E961AFBEFE3}"/>
    <dgm:cxn modelId="{6F3B85EC-F0F1-4B7E-BE8F-1DB65D52C1A1}" srcId="{11ADC8D5-4AF4-4FCD-9B43-22D27404C067}" destId="{7109B9F3-304F-4B61-BDBC-29C9C754E681}" srcOrd="0" destOrd="0" parTransId="{5DB905D5-3C70-46BA-AEEE-6C58408D5F78}" sibTransId="{05B449B2-3B05-4BFF-AD1B-1633D6FC6292}"/>
    <dgm:cxn modelId="{DCC04FF3-2171-4215-9947-41746D503AA2}" type="presOf" srcId="{593FBF7E-5C9F-44CA-B7E3-9187D68E11C8}" destId="{75D339F4-70C8-40F1-89CB-8719DD709BAF}" srcOrd="0" destOrd="1" presId="urn:microsoft.com/office/officeart/2005/8/layout/vList5"/>
    <dgm:cxn modelId="{C12DF6F9-8B12-4816-9848-500D366696DA}" srcId="{016233E2-9ABF-4237-AE83-2BA14EBE0DB2}" destId="{A5C24CE8-5E35-4F1B-8E45-BBC74D0EBCD6}" srcOrd="0" destOrd="0" parTransId="{F6C825FE-34F3-4141-9C7C-10DBF2ED6437}" sibTransId="{5378128A-1DCC-4EBB-B4AC-2996E4C3819D}"/>
    <dgm:cxn modelId="{902C9381-59B0-41B5-A360-3483A7C6CC1C}" type="presParOf" srcId="{61FAFE48-534B-4CDF-80E4-13031EB08B38}" destId="{82C4B3CB-EC0B-43FE-B7E9-CC06EFECBA7D}" srcOrd="0" destOrd="0" presId="urn:microsoft.com/office/officeart/2005/8/layout/vList5"/>
    <dgm:cxn modelId="{27F5FABB-A3A5-4728-93D9-CF0DEB48E5DB}" type="presParOf" srcId="{82C4B3CB-EC0B-43FE-B7E9-CC06EFECBA7D}" destId="{FF53E894-C165-49A6-B6AD-009A7791A8E1}" srcOrd="0" destOrd="0" presId="urn:microsoft.com/office/officeart/2005/8/layout/vList5"/>
    <dgm:cxn modelId="{D4C74538-34D7-4B31-92AA-598602EDDB73}" type="presParOf" srcId="{82C4B3CB-EC0B-43FE-B7E9-CC06EFECBA7D}" destId="{75D339F4-70C8-40F1-89CB-8719DD709BAF}" srcOrd="1" destOrd="0" presId="urn:microsoft.com/office/officeart/2005/8/layout/vList5"/>
    <dgm:cxn modelId="{2438E09C-7097-4629-92D6-9F80D49346B1}" type="presParOf" srcId="{61FAFE48-534B-4CDF-80E4-13031EB08B38}" destId="{6500C509-3D6A-49CE-9A72-A3ACDC6AC644}" srcOrd="1" destOrd="0" presId="urn:microsoft.com/office/officeart/2005/8/layout/vList5"/>
    <dgm:cxn modelId="{DC4E076F-C41D-4C54-AF52-DDCBA624A4A2}" type="presParOf" srcId="{61FAFE48-534B-4CDF-80E4-13031EB08B38}" destId="{7949F599-73C5-4771-B2A6-1DA63F0E5E82}" srcOrd="2" destOrd="0" presId="urn:microsoft.com/office/officeart/2005/8/layout/vList5"/>
    <dgm:cxn modelId="{61BCC676-4B82-462C-A974-5DB1EFE9A4FE}" type="presParOf" srcId="{7949F599-73C5-4771-B2A6-1DA63F0E5E82}" destId="{816FB6CC-6ADC-44CF-A76C-A0618709C536}" srcOrd="0" destOrd="0" presId="urn:microsoft.com/office/officeart/2005/8/layout/vList5"/>
    <dgm:cxn modelId="{FD14F773-E26D-49A1-BB4F-111DB9D0C741}" type="presParOf" srcId="{7949F599-73C5-4771-B2A6-1DA63F0E5E82}" destId="{312225EA-BEC8-44CA-9D7C-854A55C52C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F3FED3-3402-45E7-8DD4-8E75E07271B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5A31B37-A6EC-485D-83A9-559551599529}">
      <dgm:prSet/>
      <dgm:spPr/>
      <dgm:t>
        <a:bodyPr/>
        <a:lstStyle/>
        <a:p>
          <a:pPr>
            <a:defRPr cap="all"/>
          </a:pPr>
          <a:r>
            <a:rPr lang="en-US"/>
            <a:t>Major losses often caused by embers, radiant heat, and structure-to-structure ignition</a:t>
          </a:r>
        </a:p>
      </dgm:t>
    </dgm:pt>
    <dgm:pt modelId="{FAE75161-4EE3-4174-A7DB-76987BE576CE}" type="parTrans" cxnId="{3BE8DBAD-8FFD-44AC-9AA8-2431D34DAA8B}">
      <dgm:prSet/>
      <dgm:spPr/>
      <dgm:t>
        <a:bodyPr/>
        <a:lstStyle/>
        <a:p>
          <a:endParaRPr lang="en-US"/>
        </a:p>
      </dgm:t>
    </dgm:pt>
    <dgm:pt modelId="{59100486-7A45-43F2-9E7C-9F14B1ACB268}" type="sibTrans" cxnId="{3BE8DBAD-8FFD-44AC-9AA8-2431D34DAA8B}">
      <dgm:prSet/>
      <dgm:spPr/>
      <dgm:t>
        <a:bodyPr/>
        <a:lstStyle/>
        <a:p>
          <a:endParaRPr lang="en-US"/>
        </a:p>
      </dgm:t>
    </dgm:pt>
    <dgm:pt modelId="{D0642143-A884-46A9-BBDF-57BBCAC3089B}">
      <dgm:prSet/>
      <dgm:spPr/>
      <dgm:t>
        <a:bodyPr/>
        <a:lstStyle/>
        <a:p>
          <a:pPr>
            <a:defRPr cap="all"/>
          </a:pPr>
          <a:r>
            <a:rPr lang="en-US"/>
            <a:t>Structure hardening significantly reduces the likelihood of home ignition</a:t>
          </a:r>
        </a:p>
      </dgm:t>
    </dgm:pt>
    <dgm:pt modelId="{750F587E-F027-4109-BD2A-C268FE4F09F8}" type="parTrans" cxnId="{10706D4C-2D25-4A5C-A4FC-FCCA5E7E8467}">
      <dgm:prSet/>
      <dgm:spPr/>
      <dgm:t>
        <a:bodyPr/>
        <a:lstStyle/>
        <a:p>
          <a:endParaRPr lang="en-US"/>
        </a:p>
      </dgm:t>
    </dgm:pt>
    <dgm:pt modelId="{977FD63C-82B3-4198-B218-D4A736871CFF}" type="sibTrans" cxnId="{10706D4C-2D25-4A5C-A4FC-FCCA5E7E8467}">
      <dgm:prSet/>
      <dgm:spPr/>
      <dgm:t>
        <a:bodyPr/>
        <a:lstStyle/>
        <a:p>
          <a:endParaRPr lang="en-US"/>
        </a:p>
      </dgm:t>
    </dgm:pt>
    <dgm:pt modelId="{AD2AA5AF-FFE6-49E9-9061-6342BEF901E8}">
      <dgm:prSet/>
      <dgm:spPr/>
      <dgm:t>
        <a:bodyPr/>
        <a:lstStyle/>
        <a:p>
          <a:pPr>
            <a:defRPr cap="all"/>
          </a:pPr>
          <a:r>
            <a:rPr lang="en-US" dirty="0"/>
            <a:t>Focus areas include roofing, vents, siding, windows, decks, and defensible space</a:t>
          </a:r>
        </a:p>
      </dgm:t>
    </dgm:pt>
    <dgm:pt modelId="{75CAD4A1-C75D-492A-8632-C9CA2C829F44}" type="sibTrans" cxnId="{C5FA1AE8-3EF2-4892-A0C3-2128A3CD8D9A}">
      <dgm:prSet/>
      <dgm:spPr/>
      <dgm:t>
        <a:bodyPr/>
        <a:lstStyle/>
        <a:p>
          <a:endParaRPr lang="en-US"/>
        </a:p>
      </dgm:t>
    </dgm:pt>
    <dgm:pt modelId="{B0E2103C-239D-441C-8FB7-A66A4ACAA51E}" type="parTrans" cxnId="{C5FA1AE8-3EF2-4892-A0C3-2128A3CD8D9A}">
      <dgm:prSet/>
      <dgm:spPr/>
      <dgm:t>
        <a:bodyPr/>
        <a:lstStyle/>
        <a:p>
          <a:endParaRPr lang="en-US"/>
        </a:p>
      </dgm:t>
    </dgm:pt>
    <dgm:pt modelId="{B0347A2D-8F85-4927-8C46-C25B83B8166C}" type="pres">
      <dgm:prSet presAssocID="{95F3FED3-3402-45E7-8DD4-8E75E07271B6}" presName="root" presStyleCnt="0">
        <dgm:presLayoutVars>
          <dgm:dir/>
          <dgm:resizeHandles val="exact"/>
        </dgm:presLayoutVars>
      </dgm:prSet>
      <dgm:spPr/>
    </dgm:pt>
    <dgm:pt modelId="{C74D4EF6-4D31-4EC8-ABB3-845F79F352B2}" type="pres">
      <dgm:prSet presAssocID="{75A31B37-A6EC-485D-83A9-559551599529}" presName="compNode" presStyleCnt="0"/>
      <dgm:spPr/>
    </dgm:pt>
    <dgm:pt modelId="{5B0124A8-BFC5-4CBB-BC22-34F47DA4E177}" type="pres">
      <dgm:prSet presAssocID="{75A31B37-A6EC-485D-83A9-559551599529}" presName="iconBgRect" presStyleLbl="bgShp" presStyleIdx="0" presStyleCnt="3"/>
      <dgm:spPr/>
    </dgm:pt>
    <dgm:pt modelId="{99ACEE5D-7922-46B4-AEA4-F4754F12190E}" type="pres">
      <dgm:prSet presAssocID="{75A31B37-A6EC-485D-83A9-55955159952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mmable"/>
        </a:ext>
      </dgm:extLst>
    </dgm:pt>
    <dgm:pt modelId="{66FF8FBD-1299-40F2-92B1-247CD79E998C}" type="pres">
      <dgm:prSet presAssocID="{75A31B37-A6EC-485D-83A9-559551599529}" presName="spaceRect" presStyleCnt="0"/>
      <dgm:spPr/>
    </dgm:pt>
    <dgm:pt modelId="{3C5BC328-DEC2-4D61-9D53-DD794DF21948}" type="pres">
      <dgm:prSet presAssocID="{75A31B37-A6EC-485D-83A9-559551599529}" presName="textRect" presStyleLbl="revTx" presStyleIdx="0" presStyleCnt="3">
        <dgm:presLayoutVars>
          <dgm:chMax val="1"/>
          <dgm:chPref val="1"/>
        </dgm:presLayoutVars>
      </dgm:prSet>
      <dgm:spPr/>
    </dgm:pt>
    <dgm:pt modelId="{58FD03E4-9BF7-4328-A5D7-7E0E89B57F37}" type="pres">
      <dgm:prSet presAssocID="{59100486-7A45-43F2-9E7C-9F14B1ACB268}" presName="sibTrans" presStyleCnt="0"/>
      <dgm:spPr/>
    </dgm:pt>
    <dgm:pt modelId="{1B04643C-0752-4FB0-BE72-F27ECEC408E3}" type="pres">
      <dgm:prSet presAssocID="{D0642143-A884-46A9-BBDF-57BBCAC3089B}" presName="compNode" presStyleCnt="0"/>
      <dgm:spPr/>
    </dgm:pt>
    <dgm:pt modelId="{0460965B-7AD6-45FF-B446-CAEFB74E61EB}" type="pres">
      <dgm:prSet presAssocID="{D0642143-A884-46A9-BBDF-57BBCAC3089B}" presName="iconBgRect" presStyleLbl="bgShp" presStyleIdx="1" presStyleCnt="3"/>
      <dgm:spPr/>
    </dgm:pt>
    <dgm:pt modelId="{61D8CA33-66F1-45BB-9A98-DDCBBD4F19E7}" type="pres">
      <dgm:prSet presAssocID="{D0642143-A884-46A9-BBDF-57BBCAC3089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1882D0A5-77E0-47D2-9091-7BCD8A93A412}" type="pres">
      <dgm:prSet presAssocID="{D0642143-A884-46A9-BBDF-57BBCAC3089B}" presName="spaceRect" presStyleCnt="0"/>
      <dgm:spPr/>
    </dgm:pt>
    <dgm:pt modelId="{C99D75B1-30E0-429C-8F4E-263FFB3B3FEF}" type="pres">
      <dgm:prSet presAssocID="{D0642143-A884-46A9-BBDF-57BBCAC3089B}" presName="textRect" presStyleLbl="revTx" presStyleIdx="1" presStyleCnt="3">
        <dgm:presLayoutVars>
          <dgm:chMax val="1"/>
          <dgm:chPref val="1"/>
        </dgm:presLayoutVars>
      </dgm:prSet>
      <dgm:spPr/>
    </dgm:pt>
    <dgm:pt modelId="{181BAA02-2072-4502-8E8B-85D2A2D17001}" type="pres">
      <dgm:prSet presAssocID="{977FD63C-82B3-4198-B218-D4A736871CFF}" presName="sibTrans" presStyleCnt="0"/>
      <dgm:spPr/>
    </dgm:pt>
    <dgm:pt modelId="{E2BA9925-17BF-4DEC-B6AE-309834D42FFF}" type="pres">
      <dgm:prSet presAssocID="{AD2AA5AF-FFE6-49E9-9061-6342BEF901E8}" presName="compNode" presStyleCnt="0"/>
      <dgm:spPr/>
    </dgm:pt>
    <dgm:pt modelId="{8E4BDE29-9D86-42EA-9CC0-E23FEAE6BF84}" type="pres">
      <dgm:prSet presAssocID="{AD2AA5AF-FFE6-49E9-9061-6342BEF901E8}" presName="iconBgRect" presStyleLbl="bgShp" presStyleIdx="2" presStyleCnt="3"/>
      <dgm:spPr/>
    </dgm:pt>
    <dgm:pt modelId="{21C80FEA-0E98-408F-905D-B1DE60BC4F01}" type="pres">
      <dgm:prSet presAssocID="{AD2AA5AF-FFE6-49E9-9061-6342BEF901E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 with solid fill"/>
        </a:ext>
      </dgm:extLst>
    </dgm:pt>
    <dgm:pt modelId="{CCF2413A-7037-4E31-ACD5-E9408182CE8C}" type="pres">
      <dgm:prSet presAssocID="{AD2AA5AF-FFE6-49E9-9061-6342BEF901E8}" presName="spaceRect" presStyleCnt="0"/>
      <dgm:spPr/>
    </dgm:pt>
    <dgm:pt modelId="{C945DF3A-41AD-4E8D-8748-802F9B7DF730}" type="pres">
      <dgm:prSet presAssocID="{AD2AA5AF-FFE6-49E9-9061-6342BEF901E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1ADE72E-0FFF-46C6-BAA6-C45FCD5CA030}" type="presOf" srcId="{AD2AA5AF-FFE6-49E9-9061-6342BEF901E8}" destId="{C945DF3A-41AD-4E8D-8748-802F9B7DF730}" srcOrd="0" destOrd="0" presId="urn:microsoft.com/office/officeart/2018/5/layout/IconCircleLabelList"/>
    <dgm:cxn modelId="{FBFC0D63-735B-4528-9B00-49B419C66181}" type="presOf" srcId="{75A31B37-A6EC-485D-83A9-559551599529}" destId="{3C5BC328-DEC2-4D61-9D53-DD794DF21948}" srcOrd="0" destOrd="0" presId="urn:microsoft.com/office/officeart/2018/5/layout/IconCircleLabelList"/>
    <dgm:cxn modelId="{10706D4C-2D25-4A5C-A4FC-FCCA5E7E8467}" srcId="{95F3FED3-3402-45E7-8DD4-8E75E07271B6}" destId="{D0642143-A884-46A9-BBDF-57BBCAC3089B}" srcOrd="1" destOrd="0" parTransId="{750F587E-F027-4109-BD2A-C268FE4F09F8}" sibTransId="{977FD63C-82B3-4198-B218-D4A736871CFF}"/>
    <dgm:cxn modelId="{F221DB98-71FA-4D2A-A4B5-D53BE3D6D453}" type="presOf" srcId="{95F3FED3-3402-45E7-8DD4-8E75E07271B6}" destId="{B0347A2D-8F85-4927-8C46-C25B83B8166C}" srcOrd="0" destOrd="0" presId="urn:microsoft.com/office/officeart/2018/5/layout/IconCircleLabelList"/>
    <dgm:cxn modelId="{3BE8DBAD-8FFD-44AC-9AA8-2431D34DAA8B}" srcId="{95F3FED3-3402-45E7-8DD4-8E75E07271B6}" destId="{75A31B37-A6EC-485D-83A9-559551599529}" srcOrd="0" destOrd="0" parTransId="{FAE75161-4EE3-4174-A7DB-76987BE576CE}" sibTransId="{59100486-7A45-43F2-9E7C-9F14B1ACB268}"/>
    <dgm:cxn modelId="{F66F44DC-0071-47F8-8166-D5844C00A76E}" type="presOf" srcId="{D0642143-A884-46A9-BBDF-57BBCAC3089B}" destId="{C99D75B1-30E0-429C-8F4E-263FFB3B3FEF}" srcOrd="0" destOrd="0" presId="urn:microsoft.com/office/officeart/2018/5/layout/IconCircleLabelList"/>
    <dgm:cxn modelId="{C5FA1AE8-3EF2-4892-A0C3-2128A3CD8D9A}" srcId="{95F3FED3-3402-45E7-8DD4-8E75E07271B6}" destId="{AD2AA5AF-FFE6-49E9-9061-6342BEF901E8}" srcOrd="2" destOrd="0" parTransId="{B0E2103C-239D-441C-8FB7-A66A4ACAA51E}" sibTransId="{75CAD4A1-C75D-492A-8632-C9CA2C829F44}"/>
    <dgm:cxn modelId="{D09EECFB-8CD1-4A2F-8D66-0EBDC5945D31}" type="presParOf" srcId="{B0347A2D-8F85-4927-8C46-C25B83B8166C}" destId="{C74D4EF6-4D31-4EC8-ABB3-845F79F352B2}" srcOrd="0" destOrd="0" presId="urn:microsoft.com/office/officeart/2018/5/layout/IconCircleLabelList"/>
    <dgm:cxn modelId="{78DA0AD2-7AAF-4846-8635-1151C2C7925F}" type="presParOf" srcId="{C74D4EF6-4D31-4EC8-ABB3-845F79F352B2}" destId="{5B0124A8-BFC5-4CBB-BC22-34F47DA4E177}" srcOrd="0" destOrd="0" presId="urn:microsoft.com/office/officeart/2018/5/layout/IconCircleLabelList"/>
    <dgm:cxn modelId="{526D207E-9E9C-4CFB-BD25-A28FF7F4B9E7}" type="presParOf" srcId="{C74D4EF6-4D31-4EC8-ABB3-845F79F352B2}" destId="{99ACEE5D-7922-46B4-AEA4-F4754F12190E}" srcOrd="1" destOrd="0" presId="urn:microsoft.com/office/officeart/2018/5/layout/IconCircleLabelList"/>
    <dgm:cxn modelId="{1B55BD66-F250-4A5D-BB31-BBD280AD014F}" type="presParOf" srcId="{C74D4EF6-4D31-4EC8-ABB3-845F79F352B2}" destId="{66FF8FBD-1299-40F2-92B1-247CD79E998C}" srcOrd="2" destOrd="0" presId="urn:microsoft.com/office/officeart/2018/5/layout/IconCircleLabelList"/>
    <dgm:cxn modelId="{969DCF3D-DAD1-415A-B8DF-3F532A228E22}" type="presParOf" srcId="{C74D4EF6-4D31-4EC8-ABB3-845F79F352B2}" destId="{3C5BC328-DEC2-4D61-9D53-DD794DF21948}" srcOrd="3" destOrd="0" presId="urn:microsoft.com/office/officeart/2018/5/layout/IconCircleLabelList"/>
    <dgm:cxn modelId="{5C1C1104-69A2-4E66-85F0-AF90E5E9CA49}" type="presParOf" srcId="{B0347A2D-8F85-4927-8C46-C25B83B8166C}" destId="{58FD03E4-9BF7-4328-A5D7-7E0E89B57F37}" srcOrd="1" destOrd="0" presId="urn:microsoft.com/office/officeart/2018/5/layout/IconCircleLabelList"/>
    <dgm:cxn modelId="{1465BD69-19C7-412C-81CE-7729E5F14494}" type="presParOf" srcId="{B0347A2D-8F85-4927-8C46-C25B83B8166C}" destId="{1B04643C-0752-4FB0-BE72-F27ECEC408E3}" srcOrd="2" destOrd="0" presId="urn:microsoft.com/office/officeart/2018/5/layout/IconCircleLabelList"/>
    <dgm:cxn modelId="{66DAD3CB-3BD5-4C2A-878F-230E54BFE5B5}" type="presParOf" srcId="{1B04643C-0752-4FB0-BE72-F27ECEC408E3}" destId="{0460965B-7AD6-45FF-B446-CAEFB74E61EB}" srcOrd="0" destOrd="0" presId="urn:microsoft.com/office/officeart/2018/5/layout/IconCircleLabelList"/>
    <dgm:cxn modelId="{447A16DC-0785-4225-A4D9-9AD65E830DA2}" type="presParOf" srcId="{1B04643C-0752-4FB0-BE72-F27ECEC408E3}" destId="{61D8CA33-66F1-45BB-9A98-DDCBBD4F19E7}" srcOrd="1" destOrd="0" presId="urn:microsoft.com/office/officeart/2018/5/layout/IconCircleLabelList"/>
    <dgm:cxn modelId="{44D1B26F-B4F8-4B0C-A71E-A984B40BB0D3}" type="presParOf" srcId="{1B04643C-0752-4FB0-BE72-F27ECEC408E3}" destId="{1882D0A5-77E0-47D2-9091-7BCD8A93A412}" srcOrd="2" destOrd="0" presId="urn:microsoft.com/office/officeart/2018/5/layout/IconCircleLabelList"/>
    <dgm:cxn modelId="{133A9700-BF6F-4BEE-B06C-7D1B82420FF9}" type="presParOf" srcId="{1B04643C-0752-4FB0-BE72-F27ECEC408E3}" destId="{C99D75B1-30E0-429C-8F4E-263FFB3B3FEF}" srcOrd="3" destOrd="0" presId="urn:microsoft.com/office/officeart/2018/5/layout/IconCircleLabelList"/>
    <dgm:cxn modelId="{5D30E47F-9D0D-438F-A493-A1BC69801D32}" type="presParOf" srcId="{B0347A2D-8F85-4927-8C46-C25B83B8166C}" destId="{181BAA02-2072-4502-8E8B-85D2A2D17001}" srcOrd="3" destOrd="0" presId="urn:microsoft.com/office/officeart/2018/5/layout/IconCircleLabelList"/>
    <dgm:cxn modelId="{72AC8A4C-0738-4B5E-BEAF-DA5B292FA925}" type="presParOf" srcId="{B0347A2D-8F85-4927-8C46-C25B83B8166C}" destId="{E2BA9925-17BF-4DEC-B6AE-309834D42FFF}" srcOrd="4" destOrd="0" presId="urn:microsoft.com/office/officeart/2018/5/layout/IconCircleLabelList"/>
    <dgm:cxn modelId="{E8724BB9-D890-4D63-9B64-2A355DC5CD92}" type="presParOf" srcId="{E2BA9925-17BF-4DEC-B6AE-309834D42FFF}" destId="{8E4BDE29-9D86-42EA-9CC0-E23FEAE6BF84}" srcOrd="0" destOrd="0" presId="urn:microsoft.com/office/officeart/2018/5/layout/IconCircleLabelList"/>
    <dgm:cxn modelId="{D21FD1C1-53BD-41DC-85CD-39E44934C700}" type="presParOf" srcId="{E2BA9925-17BF-4DEC-B6AE-309834D42FFF}" destId="{21C80FEA-0E98-408F-905D-B1DE60BC4F01}" srcOrd="1" destOrd="0" presId="urn:microsoft.com/office/officeart/2018/5/layout/IconCircleLabelList"/>
    <dgm:cxn modelId="{9FC8E7FC-CFE6-4E8B-9378-812315C926B7}" type="presParOf" srcId="{E2BA9925-17BF-4DEC-B6AE-309834D42FFF}" destId="{CCF2413A-7037-4E31-ACD5-E9408182CE8C}" srcOrd="2" destOrd="0" presId="urn:microsoft.com/office/officeart/2018/5/layout/IconCircleLabelList"/>
    <dgm:cxn modelId="{DE36C5BF-0FE4-4A5C-8EAC-7659795E1C41}" type="presParOf" srcId="{E2BA9925-17BF-4DEC-B6AE-309834D42FFF}" destId="{C945DF3A-41AD-4E8D-8748-802F9B7DF73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FC7EFA-406D-4F6D-9C3E-8D0B5E9CAE2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3ED7133-D5EB-403B-9180-A1877CD88C9D}">
      <dgm:prSet/>
      <dgm:spPr/>
      <dgm:t>
        <a:bodyPr/>
        <a:lstStyle/>
        <a:p>
          <a:r>
            <a:rPr lang="en-US" dirty="0"/>
            <a:t>🟡 Yellow (Low Intensity): Lower fire behavior; embers still a risk.</a:t>
          </a:r>
        </a:p>
      </dgm:t>
    </dgm:pt>
    <dgm:pt modelId="{7691ECD1-B4F4-4023-89DA-5334736407E7}" type="parTrans" cxnId="{91377DDE-D9AF-4A5C-9132-F3D229B52893}">
      <dgm:prSet/>
      <dgm:spPr/>
      <dgm:t>
        <a:bodyPr/>
        <a:lstStyle/>
        <a:p>
          <a:endParaRPr lang="en-US"/>
        </a:p>
      </dgm:t>
    </dgm:pt>
    <dgm:pt modelId="{F230CEF4-DFCD-4F98-87AC-6273F4E36AC6}" type="sibTrans" cxnId="{91377DDE-D9AF-4A5C-9132-F3D229B52893}">
      <dgm:prSet/>
      <dgm:spPr/>
      <dgm:t>
        <a:bodyPr/>
        <a:lstStyle/>
        <a:p>
          <a:endParaRPr lang="en-US"/>
        </a:p>
      </dgm:t>
    </dgm:pt>
    <dgm:pt modelId="{F8D1C2EB-E62F-48F1-A327-580545DE7FE3}">
      <dgm:prSet/>
      <dgm:spPr/>
      <dgm:t>
        <a:bodyPr/>
        <a:lstStyle/>
        <a:p>
          <a:r>
            <a:rPr lang="en-US"/>
            <a:t>Requires Class 1 protections (Class A roof, metal gutters, ember-resistant vents)</a:t>
          </a:r>
        </a:p>
      </dgm:t>
    </dgm:pt>
    <dgm:pt modelId="{EC80A508-1BFE-44A0-9114-C28D8388909D}" type="parTrans" cxnId="{8B7B82F4-C2C4-4435-B4C4-9F3BF568EBBE}">
      <dgm:prSet/>
      <dgm:spPr/>
      <dgm:t>
        <a:bodyPr/>
        <a:lstStyle/>
        <a:p>
          <a:endParaRPr lang="en-US"/>
        </a:p>
      </dgm:t>
    </dgm:pt>
    <dgm:pt modelId="{7713E078-E086-490D-9B2F-5D9B59380A55}" type="sibTrans" cxnId="{8B7B82F4-C2C4-4435-B4C4-9F3BF568EBBE}">
      <dgm:prSet/>
      <dgm:spPr/>
      <dgm:t>
        <a:bodyPr/>
        <a:lstStyle/>
        <a:p>
          <a:endParaRPr lang="en-US"/>
        </a:p>
      </dgm:t>
    </dgm:pt>
    <dgm:pt modelId="{E0DBEE00-6587-4997-BDCA-D9612DA573AB}">
      <dgm:prSet/>
      <dgm:spPr/>
      <dgm:t>
        <a:bodyPr/>
        <a:lstStyle/>
        <a:p>
          <a:r>
            <a:rPr lang="en-US"/>
            <a:t>🟠 Orange (Moderate Intensity): Stronger fire behavior with more fuels.</a:t>
          </a:r>
        </a:p>
      </dgm:t>
    </dgm:pt>
    <dgm:pt modelId="{C296DF56-17EF-4D4F-9C90-B02018F2B852}" type="parTrans" cxnId="{03F5D919-4BD3-4646-AFCF-524A86D1B748}">
      <dgm:prSet/>
      <dgm:spPr/>
      <dgm:t>
        <a:bodyPr/>
        <a:lstStyle/>
        <a:p>
          <a:endParaRPr lang="en-US"/>
        </a:p>
      </dgm:t>
    </dgm:pt>
    <dgm:pt modelId="{36A438DD-2B9D-4180-8A91-81F805E9AC80}" type="sibTrans" cxnId="{03F5D919-4BD3-4646-AFCF-524A86D1B748}">
      <dgm:prSet/>
      <dgm:spPr/>
      <dgm:t>
        <a:bodyPr/>
        <a:lstStyle/>
        <a:p>
          <a:endParaRPr lang="en-US"/>
        </a:p>
      </dgm:t>
    </dgm:pt>
    <dgm:pt modelId="{45AA59BE-F4A0-4AD9-9E4B-1CACD59A4C31}">
      <dgm:prSet/>
      <dgm:spPr/>
      <dgm:t>
        <a:bodyPr/>
        <a:lstStyle/>
        <a:p>
          <a:r>
            <a:rPr lang="en-US" dirty="0"/>
            <a:t>Requires Full Class 2 protections.</a:t>
          </a:r>
        </a:p>
      </dgm:t>
    </dgm:pt>
    <dgm:pt modelId="{780AFBF4-8223-4617-A7E4-AFB1956F4744}" type="parTrans" cxnId="{CC6FC642-B72B-45D4-95A5-17EB00CFA83F}">
      <dgm:prSet/>
      <dgm:spPr/>
      <dgm:t>
        <a:bodyPr/>
        <a:lstStyle/>
        <a:p>
          <a:endParaRPr lang="en-US"/>
        </a:p>
      </dgm:t>
    </dgm:pt>
    <dgm:pt modelId="{81352F84-CA6F-4668-8C11-4EC279108F8E}" type="sibTrans" cxnId="{CC6FC642-B72B-45D4-95A5-17EB00CFA83F}">
      <dgm:prSet/>
      <dgm:spPr/>
      <dgm:t>
        <a:bodyPr/>
        <a:lstStyle/>
        <a:p>
          <a:endParaRPr lang="en-US"/>
        </a:p>
      </dgm:t>
    </dgm:pt>
    <dgm:pt modelId="{CE572119-EFA2-4E28-8A3D-3B2F34847543}">
      <dgm:prSet/>
      <dgm:spPr/>
      <dgm:t>
        <a:bodyPr/>
        <a:lstStyle/>
        <a:p>
          <a:r>
            <a:rPr lang="en-US"/>
            <a:t>🔴 Red (High Intensity): Highest fire behavior, long flame lengths potential, fast spread.</a:t>
          </a:r>
        </a:p>
      </dgm:t>
    </dgm:pt>
    <dgm:pt modelId="{EF609E5F-4DFC-4784-A0D4-81510DC30777}" type="parTrans" cxnId="{1C061BA1-8442-4B8A-82D4-5B183ACD463D}">
      <dgm:prSet/>
      <dgm:spPr/>
      <dgm:t>
        <a:bodyPr/>
        <a:lstStyle/>
        <a:p>
          <a:endParaRPr lang="en-US"/>
        </a:p>
      </dgm:t>
    </dgm:pt>
    <dgm:pt modelId="{0FCE13B2-570A-42D0-AD9C-FFA14B75BEDA}" type="sibTrans" cxnId="{1C061BA1-8442-4B8A-82D4-5B183ACD463D}">
      <dgm:prSet/>
      <dgm:spPr/>
      <dgm:t>
        <a:bodyPr/>
        <a:lstStyle/>
        <a:p>
          <a:endParaRPr lang="en-US"/>
        </a:p>
      </dgm:t>
    </dgm:pt>
    <dgm:pt modelId="{0ECBD830-B4AE-4E9D-9D63-847811301196}">
      <dgm:prSet/>
      <dgm:spPr/>
      <dgm:t>
        <a:bodyPr/>
        <a:lstStyle/>
        <a:p>
          <a:r>
            <a:rPr lang="en-US" dirty="0"/>
            <a:t>Requires Full Class 2 protections + strongest defensible space</a:t>
          </a:r>
        </a:p>
      </dgm:t>
    </dgm:pt>
    <dgm:pt modelId="{0875E566-CE36-455C-9C1F-F0BA77CDBA24}" type="parTrans" cxnId="{7D1C9065-8496-4F77-9A27-BE29FCF843DC}">
      <dgm:prSet/>
      <dgm:spPr/>
      <dgm:t>
        <a:bodyPr/>
        <a:lstStyle/>
        <a:p>
          <a:endParaRPr lang="en-US"/>
        </a:p>
      </dgm:t>
    </dgm:pt>
    <dgm:pt modelId="{9F36991A-19D0-4F1E-97DA-D82D67619A16}" type="sibTrans" cxnId="{7D1C9065-8496-4F77-9A27-BE29FCF843DC}">
      <dgm:prSet/>
      <dgm:spPr/>
      <dgm:t>
        <a:bodyPr/>
        <a:lstStyle/>
        <a:p>
          <a:endParaRPr lang="en-US"/>
        </a:p>
      </dgm:t>
    </dgm:pt>
    <dgm:pt modelId="{5485EB20-0711-4FCF-AA31-F99F0A1096F0}" type="pres">
      <dgm:prSet presAssocID="{7DFC7EFA-406D-4F6D-9C3E-8D0B5E9CAE2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419DBE1-17BF-4B4F-8846-5D84C56FC523}" type="pres">
      <dgm:prSet presAssocID="{C3ED7133-D5EB-403B-9180-A1877CD88C9D}" presName="root" presStyleCnt="0"/>
      <dgm:spPr/>
    </dgm:pt>
    <dgm:pt modelId="{5FDBDA35-FD3A-4CF6-B9B5-A6328A4A2F81}" type="pres">
      <dgm:prSet presAssocID="{C3ED7133-D5EB-403B-9180-A1877CD88C9D}" presName="rootComposite" presStyleCnt="0"/>
      <dgm:spPr/>
    </dgm:pt>
    <dgm:pt modelId="{2DD62F1A-DA93-4291-A10B-0A7F3BE47E41}" type="pres">
      <dgm:prSet presAssocID="{C3ED7133-D5EB-403B-9180-A1877CD88C9D}" presName="rootText" presStyleLbl="node1" presStyleIdx="0" presStyleCnt="3"/>
      <dgm:spPr/>
    </dgm:pt>
    <dgm:pt modelId="{AFC34B03-98CE-4877-A4FF-1A317C546B9A}" type="pres">
      <dgm:prSet presAssocID="{C3ED7133-D5EB-403B-9180-A1877CD88C9D}" presName="rootConnector" presStyleLbl="node1" presStyleIdx="0" presStyleCnt="3"/>
      <dgm:spPr/>
    </dgm:pt>
    <dgm:pt modelId="{E349D37F-EF0F-4D4E-B762-730AA0B39FB7}" type="pres">
      <dgm:prSet presAssocID="{C3ED7133-D5EB-403B-9180-A1877CD88C9D}" presName="childShape" presStyleCnt="0"/>
      <dgm:spPr/>
    </dgm:pt>
    <dgm:pt modelId="{90585F80-D0D8-41FF-B4C9-0E36424EA5BF}" type="pres">
      <dgm:prSet presAssocID="{EC80A508-1BFE-44A0-9114-C28D8388909D}" presName="Name13" presStyleLbl="parChTrans1D2" presStyleIdx="0" presStyleCnt="3"/>
      <dgm:spPr/>
    </dgm:pt>
    <dgm:pt modelId="{643BF374-6824-4729-A698-7E598BDE5EFA}" type="pres">
      <dgm:prSet presAssocID="{F8D1C2EB-E62F-48F1-A327-580545DE7FE3}" presName="childText" presStyleLbl="bgAcc1" presStyleIdx="0" presStyleCnt="3">
        <dgm:presLayoutVars>
          <dgm:bulletEnabled val="1"/>
        </dgm:presLayoutVars>
      </dgm:prSet>
      <dgm:spPr/>
    </dgm:pt>
    <dgm:pt modelId="{9BD6E723-7BCD-42EF-A5B0-9771980122A4}" type="pres">
      <dgm:prSet presAssocID="{E0DBEE00-6587-4997-BDCA-D9612DA573AB}" presName="root" presStyleCnt="0"/>
      <dgm:spPr/>
    </dgm:pt>
    <dgm:pt modelId="{4F6BA3E4-996A-4F58-BDD4-459C5697BFCA}" type="pres">
      <dgm:prSet presAssocID="{E0DBEE00-6587-4997-BDCA-D9612DA573AB}" presName="rootComposite" presStyleCnt="0"/>
      <dgm:spPr/>
    </dgm:pt>
    <dgm:pt modelId="{B0A410D2-566C-4855-B46F-6BF095473F80}" type="pres">
      <dgm:prSet presAssocID="{E0DBEE00-6587-4997-BDCA-D9612DA573AB}" presName="rootText" presStyleLbl="node1" presStyleIdx="1" presStyleCnt="3"/>
      <dgm:spPr/>
    </dgm:pt>
    <dgm:pt modelId="{E1ECD550-599B-4AC0-BA3A-67C9323DFF33}" type="pres">
      <dgm:prSet presAssocID="{E0DBEE00-6587-4997-BDCA-D9612DA573AB}" presName="rootConnector" presStyleLbl="node1" presStyleIdx="1" presStyleCnt="3"/>
      <dgm:spPr/>
    </dgm:pt>
    <dgm:pt modelId="{3F67E995-B1F6-4FC1-A677-B3B3CC424067}" type="pres">
      <dgm:prSet presAssocID="{E0DBEE00-6587-4997-BDCA-D9612DA573AB}" presName="childShape" presStyleCnt="0"/>
      <dgm:spPr/>
    </dgm:pt>
    <dgm:pt modelId="{5EAFA16B-9422-49D0-B9CB-971843F26D42}" type="pres">
      <dgm:prSet presAssocID="{780AFBF4-8223-4617-A7E4-AFB1956F4744}" presName="Name13" presStyleLbl="parChTrans1D2" presStyleIdx="1" presStyleCnt="3"/>
      <dgm:spPr/>
    </dgm:pt>
    <dgm:pt modelId="{9021A41F-30F2-438B-9AFA-0E68E859875F}" type="pres">
      <dgm:prSet presAssocID="{45AA59BE-F4A0-4AD9-9E4B-1CACD59A4C31}" presName="childText" presStyleLbl="bgAcc1" presStyleIdx="1" presStyleCnt="3">
        <dgm:presLayoutVars>
          <dgm:bulletEnabled val="1"/>
        </dgm:presLayoutVars>
      </dgm:prSet>
      <dgm:spPr/>
    </dgm:pt>
    <dgm:pt modelId="{73E9AC87-20AF-4481-8889-ECB51191EB6C}" type="pres">
      <dgm:prSet presAssocID="{CE572119-EFA2-4E28-8A3D-3B2F34847543}" presName="root" presStyleCnt="0"/>
      <dgm:spPr/>
    </dgm:pt>
    <dgm:pt modelId="{BC5D243E-E7C0-4E92-AF84-68CB732FA9EC}" type="pres">
      <dgm:prSet presAssocID="{CE572119-EFA2-4E28-8A3D-3B2F34847543}" presName="rootComposite" presStyleCnt="0"/>
      <dgm:spPr/>
    </dgm:pt>
    <dgm:pt modelId="{9B6C6223-0B0F-4A2D-9EAC-B25D6DDF4AA1}" type="pres">
      <dgm:prSet presAssocID="{CE572119-EFA2-4E28-8A3D-3B2F34847543}" presName="rootText" presStyleLbl="node1" presStyleIdx="2" presStyleCnt="3"/>
      <dgm:spPr/>
    </dgm:pt>
    <dgm:pt modelId="{E62FA6A8-EED7-48EF-A938-08BCA48797C3}" type="pres">
      <dgm:prSet presAssocID="{CE572119-EFA2-4E28-8A3D-3B2F34847543}" presName="rootConnector" presStyleLbl="node1" presStyleIdx="2" presStyleCnt="3"/>
      <dgm:spPr/>
    </dgm:pt>
    <dgm:pt modelId="{949390CC-5AD7-4FC1-BBAC-C4E31F15328C}" type="pres">
      <dgm:prSet presAssocID="{CE572119-EFA2-4E28-8A3D-3B2F34847543}" presName="childShape" presStyleCnt="0"/>
      <dgm:spPr/>
    </dgm:pt>
    <dgm:pt modelId="{CF09DE85-5A4B-43FB-A4B2-234BF072CB8A}" type="pres">
      <dgm:prSet presAssocID="{0875E566-CE36-455C-9C1F-F0BA77CDBA24}" presName="Name13" presStyleLbl="parChTrans1D2" presStyleIdx="2" presStyleCnt="3"/>
      <dgm:spPr/>
    </dgm:pt>
    <dgm:pt modelId="{EFFE080A-D791-4C5D-B19B-D9253FB68858}" type="pres">
      <dgm:prSet presAssocID="{0ECBD830-B4AE-4E9D-9D63-847811301196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03F5D919-4BD3-4646-AFCF-524A86D1B748}" srcId="{7DFC7EFA-406D-4F6D-9C3E-8D0B5E9CAE20}" destId="{E0DBEE00-6587-4997-BDCA-D9612DA573AB}" srcOrd="1" destOrd="0" parTransId="{C296DF56-17EF-4D4F-9C90-B02018F2B852}" sibTransId="{36A438DD-2B9D-4180-8A91-81F805E9AC80}"/>
    <dgm:cxn modelId="{7F723723-5725-4835-A052-6033E2D00D49}" type="presOf" srcId="{C3ED7133-D5EB-403B-9180-A1877CD88C9D}" destId="{2DD62F1A-DA93-4291-A10B-0A7F3BE47E41}" srcOrd="0" destOrd="0" presId="urn:microsoft.com/office/officeart/2005/8/layout/hierarchy3"/>
    <dgm:cxn modelId="{DCDC7828-51D8-43FD-BFB5-DBE3E38D8BB0}" type="presOf" srcId="{0875E566-CE36-455C-9C1F-F0BA77CDBA24}" destId="{CF09DE85-5A4B-43FB-A4B2-234BF072CB8A}" srcOrd="0" destOrd="0" presId="urn:microsoft.com/office/officeart/2005/8/layout/hierarchy3"/>
    <dgm:cxn modelId="{22DB2339-15E8-413C-8308-6F2B32314F15}" type="presOf" srcId="{C3ED7133-D5EB-403B-9180-A1877CD88C9D}" destId="{AFC34B03-98CE-4877-A4FF-1A317C546B9A}" srcOrd="1" destOrd="0" presId="urn:microsoft.com/office/officeart/2005/8/layout/hierarchy3"/>
    <dgm:cxn modelId="{CC6FC642-B72B-45D4-95A5-17EB00CFA83F}" srcId="{E0DBEE00-6587-4997-BDCA-D9612DA573AB}" destId="{45AA59BE-F4A0-4AD9-9E4B-1CACD59A4C31}" srcOrd="0" destOrd="0" parTransId="{780AFBF4-8223-4617-A7E4-AFB1956F4744}" sibTransId="{81352F84-CA6F-4668-8C11-4EC279108F8E}"/>
    <dgm:cxn modelId="{7D1C9065-8496-4F77-9A27-BE29FCF843DC}" srcId="{CE572119-EFA2-4E28-8A3D-3B2F34847543}" destId="{0ECBD830-B4AE-4E9D-9D63-847811301196}" srcOrd="0" destOrd="0" parTransId="{0875E566-CE36-455C-9C1F-F0BA77CDBA24}" sibTransId="{9F36991A-19D0-4F1E-97DA-D82D67619A16}"/>
    <dgm:cxn modelId="{B583936C-BD49-418A-9F42-F305905816D2}" type="presOf" srcId="{E0DBEE00-6587-4997-BDCA-D9612DA573AB}" destId="{B0A410D2-566C-4855-B46F-6BF095473F80}" srcOrd="0" destOrd="0" presId="urn:microsoft.com/office/officeart/2005/8/layout/hierarchy3"/>
    <dgm:cxn modelId="{4F885174-B899-4F82-9E9D-EF35A31A2C48}" type="presOf" srcId="{CE572119-EFA2-4E28-8A3D-3B2F34847543}" destId="{E62FA6A8-EED7-48EF-A938-08BCA48797C3}" srcOrd="1" destOrd="0" presId="urn:microsoft.com/office/officeart/2005/8/layout/hierarchy3"/>
    <dgm:cxn modelId="{33A59D7E-B219-4701-8BF9-1CA58533A71B}" type="presOf" srcId="{0ECBD830-B4AE-4E9D-9D63-847811301196}" destId="{EFFE080A-D791-4C5D-B19B-D9253FB68858}" srcOrd="0" destOrd="0" presId="urn:microsoft.com/office/officeart/2005/8/layout/hierarchy3"/>
    <dgm:cxn modelId="{1C061BA1-8442-4B8A-82D4-5B183ACD463D}" srcId="{7DFC7EFA-406D-4F6D-9C3E-8D0B5E9CAE20}" destId="{CE572119-EFA2-4E28-8A3D-3B2F34847543}" srcOrd="2" destOrd="0" parTransId="{EF609E5F-4DFC-4784-A0D4-81510DC30777}" sibTransId="{0FCE13B2-570A-42D0-AD9C-FFA14B75BEDA}"/>
    <dgm:cxn modelId="{9F7323A4-43A5-4FDE-8FDD-CDA846BF0AD2}" type="presOf" srcId="{F8D1C2EB-E62F-48F1-A327-580545DE7FE3}" destId="{643BF374-6824-4729-A698-7E598BDE5EFA}" srcOrd="0" destOrd="0" presId="urn:microsoft.com/office/officeart/2005/8/layout/hierarchy3"/>
    <dgm:cxn modelId="{847AB1AA-04F5-42F1-B7F6-C34F913DF0EC}" type="presOf" srcId="{45AA59BE-F4A0-4AD9-9E4B-1CACD59A4C31}" destId="{9021A41F-30F2-438B-9AFA-0E68E859875F}" srcOrd="0" destOrd="0" presId="urn:microsoft.com/office/officeart/2005/8/layout/hierarchy3"/>
    <dgm:cxn modelId="{7B99F9BB-DF0B-4DDC-B64F-981D858240FD}" type="presOf" srcId="{7DFC7EFA-406D-4F6D-9C3E-8D0B5E9CAE20}" destId="{5485EB20-0711-4FCF-AA31-F99F0A1096F0}" srcOrd="0" destOrd="0" presId="urn:microsoft.com/office/officeart/2005/8/layout/hierarchy3"/>
    <dgm:cxn modelId="{656B65BE-67E8-49BA-933D-633F1D6DB1A3}" type="presOf" srcId="{CE572119-EFA2-4E28-8A3D-3B2F34847543}" destId="{9B6C6223-0B0F-4A2D-9EAC-B25D6DDF4AA1}" srcOrd="0" destOrd="0" presId="urn:microsoft.com/office/officeart/2005/8/layout/hierarchy3"/>
    <dgm:cxn modelId="{91377DDE-D9AF-4A5C-9132-F3D229B52893}" srcId="{7DFC7EFA-406D-4F6D-9C3E-8D0B5E9CAE20}" destId="{C3ED7133-D5EB-403B-9180-A1877CD88C9D}" srcOrd="0" destOrd="0" parTransId="{7691ECD1-B4F4-4023-89DA-5334736407E7}" sibTransId="{F230CEF4-DFCD-4F98-87AC-6273F4E36AC6}"/>
    <dgm:cxn modelId="{2BB2A1DF-9910-43B5-A8D4-5F4C20A1AA4A}" type="presOf" srcId="{780AFBF4-8223-4617-A7E4-AFB1956F4744}" destId="{5EAFA16B-9422-49D0-B9CB-971843F26D42}" srcOrd="0" destOrd="0" presId="urn:microsoft.com/office/officeart/2005/8/layout/hierarchy3"/>
    <dgm:cxn modelId="{8643A1E8-6156-4F2E-8C14-8448E0F0A880}" type="presOf" srcId="{E0DBEE00-6587-4997-BDCA-D9612DA573AB}" destId="{E1ECD550-599B-4AC0-BA3A-67C9323DFF33}" srcOrd="1" destOrd="0" presId="urn:microsoft.com/office/officeart/2005/8/layout/hierarchy3"/>
    <dgm:cxn modelId="{E57358F3-5055-4BA5-9E19-538DDB5AABCD}" type="presOf" srcId="{EC80A508-1BFE-44A0-9114-C28D8388909D}" destId="{90585F80-D0D8-41FF-B4C9-0E36424EA5BF}" srcOrd="0" destOrd="0" presId="urn:microsoft.com/office/officeart/2005/8/layout/hierarchy3"/>
    <dgm:cxn modelId="{8B7B82F4-C2C4-4435-B4C4-9F3BF568EBBE}" srcId="{C3ED7133-D5EB-403B-9180-A1877CD88C9D}" destId="{F8D1C2EB-E62F-48F1-A327-580545DE7FE3}" srcOrd="0" destOrd="0" parTransId="{EC80A508-1BFE-44A0-9114-C28D8388909D}" sibTransId="{7713E078-E086-490D-9B2F-5D9B59380A55}"/>
    <dgm:cxn modelId="{21CA4F9B-49E4-49D4-AC00-0AD63DAC7FA3}" type="presParOf" srcId="{5485EB20-0711-4FCF-AA31-F99F0A1096F0}" destId="{9419DBE1-17BF-4B4F-8846-5D84C56FC523}" srcOrd="0" destOrd="0" presId="urn:microsoft.com/office/officeart/2005/8/layout/hierarchy3"/>
    <dgm:cxn modelId="{9BBE7634-55CC-40D7-AFA2-E7AAE0E1AB26}" type="presParOf" srcId="{9419DBE1-17BF-4B4F-8846-5D84C56FC523}" destId="{5FDBDA35-FD3A-4CF6-B9B5-A6328A4A2F81}" srcOrd="0" destOrd="0" presId="urn:microsoft.com/office/officeart/2005/8/layout/hierarchy3"/>
    <dgm:cxn modelId="{F57989B3-7B1B-4294-ADC0-6DCFC8FD8EE6}" type="presParOf" srcId="{5FDBDA35-FD3A-4CF6-B9B5-A6328A4A2F81}" destId="{2DD62F1A-DA93-4291-A10B-0A7F3BE47E41}" srcOrd="0" destOrd="0" presId="urn:microsoft.com/office/officeart/2005/8/layout/hierarchy3"/>
    <dgm:cxn modelId="{722324E4-3E03-4EA7-AD57-0ECFE497418A}" type="presParOf" srcId="{5FDBDA35-FD3A-4CF6-B9B5-A6328A4A2F81}" destId="{AFC34B03-98CE-4877-A4FF-1A317C546B9A}" srcOrd="1" destOrd="0" presId="urn:microsoft.com/office/officeart/2005/8/layout/hierarchy3"/>
    <dgm:cxn modelId="{AC8D6A35-24E7-4C89-A2F7-6FE672EE5EEE}" type="presParOf" srcId="{9419DBE1-17BF-4B4F-8846-5D84C56FC523}" destId="{E349D37F-EF0F-4D4E-B762-730AA0B39FB7}" srcOrd="1" destOrd="0" presId="urn:microsoft.com/office/officeart/2005/8/layout/hierarchy3"/>
    <dgm:cxn modelId="{30D5DCD9-93A4-4C91-AA58-21A372671C53}" type="presParOf" srcId="{E349D37F-EF0F-4D4E-B762-730AA0B39FB7}" destId="{90585F80-D0D8-41FF-B4C9-0E36424EA5BF}" srcOrd="0" destOrd="0" presId="urn:microsoft.com/office/officeart/2005/8/layout/hierarchy3"/>
    <dgm:cxn modelId="{38E92D49-F2B4-4BE4-BD3B-54D04D8A6BA4}" type="presParOf" srcId="{E349D37F-EF0F-4D4E-B762-730AA0B39FB7}" destId="{643BF374-6824-4729-A698-7E598BDE5EFA}" srcOrd="1" destOrd="0" presId="urn:microsoft.com/office/officeart/2005/8/layout/hierarchy3"/>
    <dgm:cxn modelId="{4A879FB9-3C83-4036-B6F3-695CAAD0CA09}" type="presParOf" srcId="{5485EB20-0711-4FCF-AA31-F99F0A1096F0}" destId="{9BD6E723-7BCD-42EF-A5B0-9771980122A4}" srcOrd="1" destOrd="0" presId="urn:microsoft.com/office/officeart/2005/8/layout/hierarchy3"/>
    <dgm:cxn modelId="{44ABBA84-7DF5-48CD-BB82-D1DF9881E2C4}" type="presParOf" srcId="{9BD6E723-7BCD-42EF-A5B0-9771980122A4}" destId="{4F6BA3E4-996A-4F58-BDD4-459C5697BFCA}" srcOrd="0" destOrd="0" presId="urn:microsoft.com/office/officeart/2005/8/layout/hierarchy3"/>
    <dgm:cxn modelId="{BB4DF022-6D68-47E3-91BF-97F893DDA92D}" type="presParOf" srcId="{4F6BA3E4-996A-4F58-BDD4-459C5697BFCA}" destId="{B0A410D2-566C-4855-B46F-6BF095473F80}" srcOrd="0" destOrd="0" presId="urn:microsoft.com/office/officeart/2005/8/layout/hierarchy3"/>
    <dgm:cxn modelId="{1E88288C-0083-4F28-BC9E-63B65BC0D0B7}" type="presParOf" srcId="{4F6BA3E4-996A-4F58-BDD4-459C5697BFCA}" destId="{E1ECD550-599B-4AC0-BA3A-67C9323DFF33}" srcOrd="1" destOrd="0" presId="urn:microsoft.com/office/officeart/2005/8/layout/hierarchy3"/>
    <dgm:cxn modelId="{0D9BDFA0-22D5-4C1F-8071-B6AB3286FD09}" type="presParOf" srcId="{9BD6E723-7BCD-42EF-A5B0-9771980122A4}" destId="{3F67E995-B1F6-4FC1-A677-B3B3CC424067}" srcOrd="1" destOrd="0" presId="urn:microsoft.com/office/officeart/2005/8/layout/hierarchy3"/>
    <dgm:cxn modelId="{3D165D83-7478-49FB-BCDB-65E9DFC8F836}" type="presParOf" srcId="{3F67E995-B1F6-4FC1-A677-B3B3CC424067}" destId="{5EAFA16B-9422-49D0-B9CB-971843F26D42}" srcOrd="0" destOrd="0" presId="urn:microsoft.com/office/officeart/2005/8/layout/hierarchy3"/>
    <dgm:cxn modelId="{8587ABC8-6960-4B38-B2A5-39572C026BEE}" type="presParOf" srcId="{3F67E995-B1F6-4FC1-A677-B3B3CC424067}" destId="{9021A41F-30F2-438B-9AFA-0E68E859875F}" srcOrd="1" destOrd="0" presId="urn:microsoft.com/office/officeart/2005/8/layout/hierarchy3"/>
    <dgm:cxn modelId="{654841B3-BD36-450B-83DF-F53742333654}" type="presParOf" srcId="{5485EB20-0711-4FCF-AA31-F99F0A1096F0}" destId="{73E9AC87-20AF-4481-8889-ECB51191EB6C}" srcOrd="2" destOrd="0" presId="urn:microsoft.com/office/officeart/2005/8/layout/hierarchy3"/>
    <dgm:cxn modelId="{E83CB882-E055-4A35-8658-F7BD8A83101D}" type="presParOf" srcId="{73E9AC87-20AF-4481-8889-ECB51191EB6C}" destId="{BC5D243E-E7C0-4E92-AF84-68CB732FA9EC}" srcOrd="0" destOrd="0" presId="urn:microsoft.com/office/officeart/2005/8/layout/hierarchy3"/>
    <dgm:cxn modelId="{14C70734-9CE5-4DFC-A356-224E03F31485}" type="presParOf" srcId="{BC5D243E-E7C0-4E92-AF84-68CB732FA9EC}" destId="{9B6C6223-0B0F-4A2D-9EAC-B25D6DDF4AA1}" srcOrd="0" destOrd="0" presId="urn:microsoft.com/office/officeart/2005/8/layout/hierarchy3"/>
    <dgm:cxn modelId="{E5F56456-55D3-478B-827F-C778B02788C3}" type="presParOf" srcId="{BC5D243E-E7C0-4E92-AF84-68CB732FA9EC}" destId="{E62FA6A8-EED7-48EF-A938-08BCA48797C3}" srcOrd="1" destOrd="0" presId="urn:microsoft.com/office/officeart/2005/8/layout/hierarchy3"/>
    <dgm:cxn modelId="{9E37C16D-C560-40B7-99C8-1920494F8EEB}" type="presParOf" srcId="{73E9AC87-20AF-4481-8889-ECB51191EB6C}" destId="{949390CC-5AD7-4FC1-BBAC-C4E31F15328C}" srcOrd="1" destOrd="0" presId="urn:microsoft.com/office/officeart/2005/8/layout/hierarchy3"/>
    <dgm:cxn modelId="{CDDCCBAE-59C1-4A1D-8839-0FD42C9B6FF3}" type="presParOf" srcId="{949390CC-5AD7-4FC1-BBAC-C4E31F15328C}" destId="{CF09DE85-5A4B-43FB-A4B2-234BF072CB8A}" srcOrd="0" destOrd="0" presId="urn:microsoft.com/office/officeart/2005/8/layout/hierarchy3"/>
    <dgm:cxn modelId="{0226C5BE-13BD-484E-941D-08145909AC52}" type="presParOf" srcId="{949390CC-5AD7-4FC1-BBAC-C4E31F15328C}" destId="{EFFE080A-D791-4C5D-B19B-D9253FB6885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DA0114-2EF0-4C6C-9D14-C8FACE0E2311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92D177D-E4BA-4CB7-AA08-98070F5280C1}">
      <dgm:prSet/>
      <dgm:spPr/>
      <dgm:t>
        <a:bodyPr/>
        <a:lstStyle/>
        <a:p>
          <a:r>
            <a:rPr lang="en-US" dirty="0"/>
            <a:t>State adopts the Colorado Wildfire Resiliency Code</a:t>
          </a:r>
        </a:p>
      </dgm:t>
    </dgm:pt>
    <dgm:pt modelId="{76927E1F-AAC3-4180-AD09-61CAC6D585AA}" type="parTrans" cxnId="{9EF8C25E-4425-41F8-9B06-C5F53EB2C699}">
      <dgm:prSet/>
      <dgm:spPr/>
      <dgm:t>
        <a:bodyPr/>
        <a:lstStyle/>
        <a:p>
          <a:endParaRPr lang="en-US"/>
        </a:p>
      </dgm:t>
    </dgm:pt>
    <dgm:pt modelId="{B5460CE6-ACC5-4841-B1A4-1C685233A1C8}" type="sibTrans" cxnId="{9EF8C25E-4425-41F8-9B06-C5F53EB2C699}">
      <dgm:prSet/>
      <dgm:spPr/>
      <dgm:t>
        <a:bodyPr/>
        <a:lstStyle/>
        <a:p>
          <a:endParaRPr lang="en-US"/>
        </a:p>
      </dgm:t>
    </dgm:pt>
    <dgm:pt modelId="{B1A9CAF7-06ED-4E52-BB63-2ACE9FD6ED36}">
      <dgm:prSet/>
      <dgm:spPr/>
      <dgm:t>
        <a:bodyPr/>
        <a:lstStyle/>
        <a:p>
          <a:r>
            <a:rPr lang="en-US" dirty="0"/>
            <a:t>April 1, 2026 – Local governments required to adopt the code or equivalent</a:t>
          </a:r>
        </a:p>
      </dgm:t>
    </dgm:pt>
    <dgm:pt modelId="{E731B7B5-B0D8-4E13-A309-FB361F176DB6}" type="parTrans" cxnId="{BA0E59A6-D3D6-4FBC-9A2F-9601F1DA3F41}">
      <dgm:prSet/>
      <dgm:spPr/>
      <dgm:t>
        <a:bodyPr/>
        <a:lstStyle/>
        <a:p>
          <a:endParaRPr lang="en-US"/>
        </a:p>
      </dgm:t>
    </dgm:pt>
    <dgm:pt modelId="{12DC7D03-C83F-4DEE-936B-D36B8495B783}" type="sibTrans" cxnId="{BA0E59A6-D3D6-4FBC-9A2F-9601F1DA3F41}">
      <dgm:prSet/>
      <dgm:spPr/>
      <dgm:t>
        <a:bodyPr/>
        <a:lstStyle/>
        <a:p>
          <a:endParaRPr lang="en-US"/>
        </a:p>
      </dgm:t>
    </dgm:pt>
    <dgm:pt modelId="{7A81EC1D-E54F-4DB2-B8C3-58728DF80E15}">
      <dgm:prSet/>
      <dgm:spPr/>
      <dgm:t>
        <a:bodyPr/>
        <a:lstStyle/>
        <a:p>
          <a:r>
            <a:rPr lang="en-US"/>
            <a:t>July 1, 2026 – Jurisdictions expected to be implementing the adopted code</a:t>
          </a:r>
        </a:p>
      </dgm:t>
    </dgm:pt>
    <dgm:pt modelId="{2EFE2B29-A27A-4665-AE7E-925F265A8E4C}" type="parTrans" cxnId="{0A41D952-73B8-425F-8F31-86DCABB4D464}">
      <dgm:prSet/>
      <dgm:spPr/>
      <dgm:t>
        <a:bodyPr/>
        <a:lstStyle/>
        <a:p>
          <a:endParaRPr lang="en-US"/>
        </a:p>
      </dgm:t>
    </dgm:pt>
    <dgm:pt modelId="{338FFC8F-5EB3-4CA1-AF03-A5DD44121427}" type="sibTrans" cxnId="{0A41D952-73B8-425F-8F31-86DCABB4D464}">
      <dgm:prSet/>
      <dgm:spPr/>
      <dgm:t>
        <a:bodyPr/>
        <a:lstStyle/>
        <a:p>
          <a:endParaRPr lang="en-US"/>
        </a:p>
      </dgm:t>
    </dgm:pt>
    <dgm:pt modelId="{CB01A984-A5F3-4100-8C98-55231B49A2CB}">
      <dgm:prSet/>
      <dgm:spPr/>
      <dgm:t>
        <a:bodyPr/>
        <a:lstStyle/>
        <a:p>
          <a:r>
            <a:rPr lang="en-US"/>
            <a:t>Applies to mapped Wildland Urban Interface areas</a:t>
          </a:r>
        </a:p>
      </dgm:t>
    </dgm:pt>
    <dgm:pt modelId="{FDABA9CF-2A35-4480-BD58-BD6034F698B1}" type="parTrans" cxnId="{A1A6DAE0-240B-4C40-A2C8-2BB487273235}">
      <dgm:prSet/>
      <dgm:spPr/>
      <dgm:t>
        <a:bodyPr/>
        <a:lstStyle/>
        <a:p>
          <a:endParaRPr lang="en-US"/>
        </a:p>
      </dgm:t>
    </dgm:pt>
    <dgm:pt modelId="{B89D5153-39F3-4B71-BD17-0827918B3610}" type="sibTrans" cxnId="{A1A6DAE0-240B-4C40-A2C8-2BB487273235}">
      <dgm:prSet/>
      <dgm:spPr/>
      <dgm:t>
        <a:bodyPr/>
        <a:lstStyle/>
        <a:p>
          <a:endParaRPr lang="en-US"/>
        </a:p>
      </dgm:t>
    </dgm:pt>
    <dgm:pt modelId="{04FBBDC7-7712-49D7-82D6-F7E51A427E18}">
      <dgm:prSet/>
      <dgm:spPr/>
      <dgm:t>
        <a:bodyPr/>
        <a:lstStyle/>
        <a:p>
          <a:r>
            <a:rPr lang="en-US"/>
            <a:t>Local jurisdictions maintain authority for adoption and enforcement and local ground truthing.</a:t>
          </a:r>
        </a:p>
      </dgm:t>
    </dgm:pt>
    <dgm:pt modelId="{D83DBD05-E59A-46F9-9B37-D173EE2D2D96}" type="parTrans" cxnId="{7C0D023B-A9FE-421D-A53B-1AF7705DED81}">
      <dgm:prSet/>
      <dgm:spPr/>
      <dgm:t>
        <a:bodyPr/>
        <a:lstStyle/>
        <a:p>
          <a:endParaRPr lang="en-US"/>
        </a:p>
      </dgm:t>
    </dgm:pt>
    <dgm:pt modelId="{5E7FC91E-4F19-40D5-85E2-38A50F5A4401}" type="sibTrans" cxnId="{7C0D023B-A9FE-421D-A53B-1AF7705DED81}">
      <dgm:prSet/>
      <dgm:spPr/>
      <dgm:t>
        <a:bodyPr/>
        <a:lstStyle/>
        <a:p>
          <a:endParaRPr lang="en-US"/>
        </a:p>
      </dgm:t>
    </dgm:pt>
    <dgm:pt modelId="{0FB2BBA5-6B2D-43C8-B824-87BEF65C024C}" type="pres">
      <dgm:prSet presAssocID="{F5DA0114-2EF0-4C6C-9D14-C8FACE0E2311}" presName="outerComposite" presStyleCnt="0">
        <dgm:presLayoutVars>
          <dgm:chMax val="5"/>
          <dgm:dir/>
          <dgm:resizeHandles val="exact"/>
        </dgm:presLayoutVars>
      </dgm:prSet>
      <dgm:spPr/>
    </dgm:pt>
    <dgm:pt modelId="{E9BA062C-A98D-43C9-8846-C4546E6F4F22}" type="pres">
      <dgm:prSet presAssocID="{F5DA0114-2EF0-4C6C-9D14-C8FACE0E2311}" presName="dummyMaxCanvas" presStyleCnt="0">
        <dgm:presLayoutVars/>
      </dgm:prSet>
      <dgm:spPr/>
    </dgm:pt>
    <dgm:pt modelId="{F04263C3-1691-4A79-9A5A-85F812625407}" type="pres">
      <dgm:prSet presAssocID="{F5DA0114-2EF0-4C6C-9D14-C8FACE0E2311}" presName="FiveNodes_1" presStyleLbl="node1" presStyleIdx="0" presStyleCnt="5">
        <dgm:presLayoutVars>
          <dgm:bulletEnabled val="1"/>
        </dgm:presLayoutVars>
      </dgm:prSet>
      <dgm:spPr/>
    </dgm:pt>
    <dgm:pt modelId="{1D81C8CD-DB28-4C76-877A-493207C59C91}" type="pres">
      <dgm:prSet presAssocID="{F5DA0114-2EF0-4C6C-9D14-C8FACE0E2311}" presName="FiveNodes_2" presStyleLbl="node1" presStyleIdx="1" presStyleCnt="5">
        <dgm:presLayoutVars>
          <dgm:bulletEnabled val="1"/>
        </dgm:presLayoutVars>
      </dgm:prSet>
      <dgm:spPr/>
    </dgm:pt>
    <dgm:pt modelId="{D986A384-16B2-4951-9EF9-A2D7BD4379BA}" type="pres">
      <dgm:prSet presAssocID="{F5DA0114-2EF0-4C6C-9D14-C8FACE0E2311}" presName="FiveNodes_3" presStyleLbl="node1" presStyleIdx="2" presStyleCnt="5">
        <dgm:presLayoutVars>
          <dgm:bulletEnabled val="1"/>
        </dgm:presLayoutVars>
      </dgm:prSet>
      <dgm:spPr/>
    </dgm:pt>
    <dgm:pt modelId="{7D31378C-E35A-4B1B-90EC-FE8D5820B8C4}" type="pres">
      <dgm:prSet presAssocID="{F5DA0114-2EF0-4C6C-9D14-C8FACE0E2311}" presName="FiveNodes_4" presStyleLbl="node1" presStyleIdx="3" presStyleCnt="5">
        <dgm:presLayoutVars>
          <dgm:bulletEnabled val="1"/>
        </dgm:presLayoutVars>
      </dgm:prSet>
      <dgm:spPr/>
    </dgm:pt>
    <dgm:pt modelId="{BE8449FB-E8B3-4651-B74D-D6899DF5692E}" type="pres">
      <dgm:prSet presAssocID="{F5DA0114-2EF0-4C6C-9D14-C8FACE0E2311}" presName="FiveNodes_5" presStyleLbl="node1" presStyleIdx="4" presStyleCnt="5">
        <dgm:presLayoutVars>
          <dgm:bulletEnabled val="1"/>
        </dgm:presLayoutVars>
      </dgm:prSet>
      <dgm:spPr/>
    </dgm:pt>
    <dgm:pt modelId="{2C4CD4DB-6970-479C-8A61-67C47677A72F}" type="pres">
      <dgm:prSet presAssocID="{F5DA0114-2EF0-4C6C-9D14-C8FACE0E2311}" presName="FiveConn_1-2" presStyleLbl="fgAccFollowNode1" presStyleIdx="0" presStyleCnt="4">
        <dgm:presLayoutVars>
          <dgm:bulletEnabled val="1"/>
        </dgm:presLayoutVars>
      </dgm:prSet>
      <dgm:spPr/>
    </dgm:pt>
    <dgm:pt modelId="{BB807C63-4E04-41D2-B073-D8B0B00EC467}" type="pres">
      <dgm:prSet presAssocID="{F5DA0114-2EF0-4C6C-9D14-C8FACE0E2311}" presName="FiveConn_2-3" presStyleLbl="fgAccFollowNode1" presStyleIdx="1" presStyleCnt="4">
        <dgm:presLayoutVars>
          <dgm:bulletEnabled val="1"/>
        </dgm:presLayoutVars>
      </dgm:prSet>
      <dgm:spPr/>
    </dgm:pt>
    <dgm:pt modelId="{BA92C302-A3AE-4AE3-B502-F787FCD4A321}" type="pres">
      <dgm:prSet presAssocID="{F5DA0114-2EF0-4C6C-9D14-C8FACE0E2311}" presName="FiveConn_3-4" presStyleLbl="fgAccFollowNode1" presStyleIdx="2" presStyleCnt="4">
        <dgm:presLayoutVars>
          <dgm:bulletEnabled val="1"/>
        </dgm:presLayoutVars>
      </dgm:prSet>
      <dgm:spPr/>
    </dgm:pt>
    <dgm:pt modelId="{F8472119-B1DA-4707-82B8-16EB2BB7D944}" type="pres">
      <dgm:prSet presAssocID="{F5DA0114-2EF0-4C6C-9D14-C8FACE0E2311}" presName="FiveConn_4-5" presStyleLbl="fgAccFollowNode1" presStyleIdx="3" presStyleCnt="4">
        <dgm:presLayoutVars>
          <dgm:bulletEnabled val="1"/>
        </dgm:presLayoutVars>
      </dgm:prSet>
      <dgm:spPr/>
    </dgm:pt>
    <dgm:pt modelId="{D20E3237-32AC-45E0-8C95-D9CF3BF70B61}" type="pres">
      <dgm:prSet presAssocID="{F5DA0114-2EF0-4C6C-9D14-C8FACE0E2311}" presName="FiveNodes_1_text" presStyleLbl="node1" presStyleIdx="4" presStyleCnt="5">
        <dgm:presLayoutVars>
          <dgm:bulletEnabled val="1"/>
        </dgm:presLayoutVars>
      </dgm:prSet>
      <dgm:spPr/>
    </dgm:pt>
    <dgm:pt modelId="{2204F440-FEE6-46AD-8A48-797F6497268D}" type="pres">
      <dgm:prSet presAssocID="{F5DA0114-2EF0-4C6C-9D14-C8FACE0E2311}" presName="FiveNodes_2_text" presStyleLbl="node1" presStyleIdx="4" presStyleCnt="5">
        <dgm:presLayoutVars>
          <dgm:bulletEnabled val="1"/>
        </dgm:presLayoutVars>
      </dgm:prSet>
      <dgm:spPr/>
    </dgm:pt>
    <dgm:pt modelId="{E6F44A22-80EA-43E6-8748-CFD4CD87D4F4}" type="pres">
      <dgm:prSet presAssocID="{F5DA0114-2EF0-4C6C-9D14-C8FACE0E2311}" presName="FiveNodes_3_text" presStyleLbl="node1" presStyleIdx="4" presStyleCnt="5">
        <dgm:presLayoutVars>
          <dgm:bulletEnabled val="1"/>
        </dgm:presLayoutVars>
      </dgm:prSet>
      <dgm:spPr/>
    </dgm:pt>
    <dgm:pt modelId="{A38B2608-7565-4880-96B9-46AF86A32F1C}" type="pres">
      <dgm:prSet presAssocID="{F5DA0114-2EF0-4C6C-9D14-C8FACE0E2311}" presName="FiveNodes_4_text" presStyleLbl="node1" presStyleIdx="4" presStyleCnt="5">
        <dgm:presLayoutVars>
          <dgm:bulletEnabled val="1"/>
        </dgm:presLayoutVars>
      </dgm:prSet>
      <dgm:spPr/>
    </dgm:pt>
    <dgm:pt modelId="{E6CF1E11-0375-49E8-A050-04E8937DF98D}" type="pres">
      <dgm:prSet presAssocID="{F5DA0114-2EF0-4C6C-9D14-C8FACE0E2311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13929F0F-4123-4D11-BEAE-C879A2B01DB0}" type="presOf" srcId="{CB01A984-A5F3-4100-8C98-55231B49A2CB}" destId="{A38B2608-7565-4880-96B9-46AF86A32F1C}" srcOrd="1" destOrd="0" presId="urn:microsoft.com/office/officeart/2005/8/layout/vProcess5"/>
    <dgm:cxn modelId="{77109537-2F09-47A3-9CDF-33141C4413FA}" type="presOf" srcId="{04FBBDC7-7712-49D7-82D6-F7E51A427E18}" destId="{BE8449FB-E8B3-4651-B74D-D6899DF5692E}" srcOrd="0" destOrd="0" presId="urn:microsoft.com/office/officeart/2005/8/layout/vProcess5"/>
    <dgm:cxn modelId="{7C0D023B-A9FE-421D-A53B-1AF7705DED81}" srcId="{F5DA0114-2EF0-4C6C-9D14-C8FACE0E2311}" destId="{04FBBDC7-7712-49D7-82D6-F7E51A427E18}" srcOrd="4" destOrd="0" parTransId="{D83DBD05-E59A-46F9-9B37-D173EE2D2D96}" sibTransId="{5E7FC91E-4F19-40D5-85E2-38A50F5A4401}"/>
    <dgm:cxn modelId="{9EF8C25E-4425-41F8-9B06-C5F53EB2C699}" srcId="{F5DA0114-2EF0-4C6C-9D14-C8FACE0E2311}" destId="{692D177D-E4BA-4CB7-AA08-98070F5280C1}" srcOrd="0" destOrd="0" parTransId="{76927E1F-AAC3-4180-AD09-61CAC6D585AA}" sibTransId="{B5460CE6-ACC5-4841-B1A4-1C685233A1C8}"/>
    <dgm:cxn modelId="{07465265-0DAC-4C66-A461-9E65370EAD2E}" type="presOf" srcId="{692D177D-E4BA-4CB7-AA08-98070F5280C1}" destId="{D20E3237-32AC-45E0-8C95-D9CF3BF70B61}" srcOrd="1" destOrd="0" presId="urn:microsoft.com/office/officeart/2005/8/layout/vProcess5"/>
    <dgm:cxn modelId="{4DE09B47-316B-44A5-889C-E8C17834E103}" type="presOf" srcId="{B1A9CAF7-06ED-4E52-BB63-2ACE9FD6ED36}" destId="{1D81C8CD-DB28-4C76-877A-493207C59C91}" srcOrd="0" destOrd="0" presId="urn:microsoft.com/office/officeart/2005/8/layout/vProcess5"/>
    <dgm:cxn modelId="{809A1D4D-95BA-4AAF-83EF-CBE7E8215610}" type="presOf" srcId="{7A81EC1D-E54F-4DB2-B8C3-58728DF80E15}" destId="{D986A384-16B2-4951-9EF9-A2D7BD4379BA}" srcOrd="0" destOrd="0" presId="urn:microsoft.com/office/officeart/2005/8/layout/vProcess5"/>
    <dgm:cxn modelId="{5CF3F751-E844-4FF2-AF6B-8A3E0AFD2E22}" type="presOf" srcId="{B89D5153-39F3-4B71-BD17-0827918B3610}" destId="{F8472119-B1DA-4707-82B8-16EB2BB7D944}" srcOrd="0" destOrd="0" presId="urn:microsoft.com/office/officeart/2005/8/layout/vProcess5"/>
    <dgm:cxn modelId="{529E3352-BC9F-4183-866C-C2BD065D14C5}" type="presOf" srcId="{CB01A984-A5F3-4100-8C98-55231B49A2CB}" destId="{7D31378C-E35A-4B1B-90EC-FE8D5820B8C4}" srcOrd="0" destOrd="0" presId="urn:microsoft.com/office/officeart/2005/8/layout/vProcess5"/>
    <dgm:cxn modelId="{0A41D952-73B8-425F-8F31-86DCABB4D464}" srcId="{F5DA0114-2EF0-4C6C-9D14-C8FACE0E2311}" destId="{7A81EC1D-E54F-4DB2-B8C3-58728DF80E15}" srcOrd="2" destOrd="0" parTransId="{2EFE2B29-A27A-4665-AE7E-925F265A8E4C}" sibTransId="{338FFC8F-5EB3-4CA1-AF03-A5DD44121427}"/>
    <dgm:cxn modelId="{9105A973-0D9C-485B-99F7-1356554C64E3}" type="presOf" srcId="{12DC7D03-C83F-4DEE-936B-D36B8495B783}" destId="{BB807C63-4E04-41D2-B073-D8B0B00EC467}" srcOrd="0" destOrd="0" presId="urn:microsoft.com/office/officeart/2005/8/layout/vProcess5"/>
    <dgm:cxn modelId="{06005574-1A14-49DF-8FB2-3381C2CB362D}" type="presOf" srcId="{338FFC8F-5EB3-4CA1-AF03-A5DD44121427}" destId="{BA92C302-A3AE-4AE3-B502-F787FCD4A321}" srcOrd="0" destOrd="0" presId="urn:microsoft.com/office/officeart/2005/8/layout/vProcess5"/>
    <dgm:cxn modelId="{4FB50F59-0482-4334-83F7-EAEAEC990A27}" type="presOf" srcId="{692D177D-E4BA-4CB7-AA08-98070F5280C1}" destId="{F04263C3-1691-4A79-9A5A-85F812625407}" srcOrd="0" destOrd="0" presId="urn:microsoft.com/office/officeart/2005/8/layout/vProcess5"/>
    <dgm:cxn modelId="{3D12687C-9B31-44C1-8E75-F544F7189C97}" type="presOf" srcId="{7A81EC1D-E54F-4DB2-B8C3-58728DF80E15}" destId="{E6F44A22-80EA-43E6-8748-CFD4CD87D4F4}" srcOrd="1" destOrd="0" presId="urn:microsoft.com/office/officeart/2005/8/layout/vProcess5"/>
    <dgm:cxn modelId="{34B97F91-776B-4F20-B78F-5550E5F08F9B}" type="presOf" srcId="{B1A9CAF7-06ED-4E52-BB63-2ACE9FD6ED36}" destId="{2204F440-FEE6-46AD-8A48-797F6497268D}" srcOrd="1" destOrd="0" presId="urn:microsoft.com/office/officeart/2005/8/layout/vProcess5"/>
    <dgm:cxn modelId="{BCD34E96-79DB-4C73-B6DA-83C68C1FC22C}" type="presOf" srcId="{B5460CE6-ACC5-4841-B1A4-1C685233A1C8}" destId="{2C4CD4DB-6970-479C-8A61-67C47677A72F}" srcOrd="0" destOrd="0" presId="urn:microsoft.com/office/officeart/2005/8/layout/vProcess5"/>
    <dgm:cxn modelId="{503FB39E-73A9-4C9A-82A4-D9AE48A59CCE}" type="presOf" srcId="{04FBBDC7-7712-49D7-82D6-F7E51A427E18}" destId="{E6CF1E11-0375-49E8-A050-04E8937DF98D}" srcOrd="1" destOrd="0" presId="urn:microsoft.com/office/officeart/2005/8/layout/vProcess5"/>
    <dgm:cxn modelId="{BA0E59A6-D3D6-4FBC-9A2F-9601F1DA3F41}" srcId="{F5DA0114-2EF0-4C6C-9D14-C8FACE0E2311}" destId="{B1A9CAF7-06ED-4E52-BB63-2ACE9FD6ED36}" srcOrd="1" destOrd="0" parTransId="{E731B7B5-B0D8-4E13-A309-FB361F176DB6}" sibTransId="{12DC7D03-C83F-4DEE-936B-D36B8495B783}"/>
    <dgm:cxn modelId="{21C48FCF-E597-4EC2-AC17-727EE9454FFA}" type="presOf" srcId="{F5DA0114-2EF0-4C6C-9D14-C8FACE0E2311}" destId="{0FB2BBA5-6B2D-43C8-B824-87BEF65C024C}" srcOrd="0" destOrd="0" presId="urn:microsoft.com/office/officeart/2005/8/layout/vProcess5"/>
    <dgm:cxn modelId="{A1A6DAE0-240B-4C40-A2C8-2BB487273235}" srcId="{F5DA0114-2EF0-4C6C-9D14-C8FACE0E2311}" destId="{CB01A984-A5F3-4100-8C98-55231B49A2CB}" srcOrd="3" destOrd="0" parTransId="{FDABA9CF-2A35-4480-BD58-BD6034F698B1}" sibTransId="{B89D5153-39F3-4B71-BD17-0827918B3610}"/>
    <dgm:cxn modelId="{47062B5F-EF92-43FA-8151-9752C9E8819E}" type="presParOf" srcId="{0FB2BBA5-6B2D-43C8-B824-87BEF65C024C}" destId="{E9BA062C-A98D-43C9-8846-C4546E6F4F22}" srcOrd="0" destOrd="0" presId="urn:microsoft.com/office/officeart/2005/8/layout/vProcess5"/>
    <dgm:cxn modelId="{D7B0EA4C-631A-47BD-8C4F-C72E02F7184D}" type="presParOf" srcId="{0FB2BBA5-6B2D-43C8-B824-87BEF65C024C}" destId="{F04263C3-1691-4A79-9A5A-85F812625407}" srcOrd="1" destOrd="0" presId="urn:microsoft.com/office/officeart/2005/8/layout/vProcess5"/>
    <dgm:cxn modelId="{8CC3E8C4-676C-4DC3-ACF1-866484B045EB}" type="presParOf" srcId="{0FB2BBA5-6B2D-43C8-B824-87BEF65C024C}" destId="{1D81C8CD-DB28-4C76-877A-493207C59C91}" srcOrd="2" destOrd="0" presId="urn:microsoft.com/office/officeart/2005/8/layout/vProcess5"/>
    <dgm:cxn modelId="{1501FAAE-CBF1-4195-B309-B92432576618}" type="presParOf" srcId="{0FB2BBA5-6B2D-43C8-B824-87BEF65C024C}" destId="{D986A384-16B2-4951-9EF9-A2D7BD4379BA}" srcOrd="3" destOrd="0" presId="urn:microsoft.com/office/officeart/2005/8/layout/vProcess5"/>
    <dgm:cxn modelId="{B71D0E06-6469-423C-9E07-A2737714752D}" type="presParOf" srcId="{0FB2BBA5-6B2D-43C8-B824-87BEF65C024C}" destId="{7D31378C-E35A-4B1B-90EC-FE8D5820B8C4}" srcOrd="4" destOrd="0" presId="urn:microsoft.com/office/officeart/2005/8/layout/vProcess5"/>
    <dgm:cxn modelId="{1132D438-8F79-4F9E-92D1-990827D0EA70}" type="presParOf" srcId="{0FB2BBA5-6B2D-43C8-B824-87BEF65C024C}" destId="{BE8449FB-E8B3-4651-B74D-D6899DF5692E}" srcOrd="5" destOrd="0" presId="urn:microsoft.com/office/officeart/2005/8/layout/vProcess5"/>
    <dgm:cxn modelId="{78448C66-3FAC-4643-8E21-48D9BB23519E}" type="presParOf" srcId="{0FB2BBA5-6B2D-43C8-B824-87BEF65C024C}" destId="{2C4CD4DB-6970-479C-8A61-67C47677A72F}" srcOrd="6" destOrd="0" presId="urn:microsoft.com/office/officeart/2005/8/layout/vProcess5"/>
    <dgm:cxn modelId="{58BA5206-64B8-468D-BE78-FEE636DF3007}" type="presParOf" srcId="{0FB2BBA5-6B2D-43C8-B824-87BEF65C024C}" destId="{BB807C63-4E04-41D2-B073-D8B0B00EC467}" srcOrd="7" destOrd="0" presId="urn:microsoft.com/office/officeart/2005/8/layout/vProcess5"/>
    <dgm:cxn modelId="{5AF7C8D2-CA83-4C3F-AD35-92D08BE8CE27}" type="presParOf" srcId="{0FB2BBA5-6B2D-43C8-B824-87BEF65C024C}" destId="{BA92C302-A3AE-4AE3-B502-F787FCD4A321}" srcOrd="8" destOrd="0" presId="urn:microsoft.com/office/officeart/2005/8/layout/vProcess5"/>
    <dgm:cxn modelId="{AABCB768-18B6-4345-9012-CB3C6BA0E094}" type="presParOf" srcId="{0FB2BBA5-6B2D-43C8-B824-87BEF65C024C}" destId="{F8472119-B1DA-4707-82B8-16EB2BB7D944}" srcOrd="9" destOrd="0" presId="urn:microsoft.com/office/officeart/2005/8/layout/vProcess5"/>
    <dgm:cxn modelId="{A7B7B3D6-F7D6-4EE1-986A-AE9B37A2E472}" type="presParOf" srcId="{0FB2BBA5-6B2D-43C8-B824-87BEF65C024C}" destId="{D20E3237-32AC-45E0-8C95-D9CF3BF70B61}" srcOrd="10" destOrd="0" presId="urn:microsoft.com/office/officeart/2005/8/layout/vProcess5"/>
    <dgm:cxn modelId="{02E8FAF9-B446-41A4-BB52-8359357CBF63}" type="presParOf" srcId="{0FB2BBA5-6B2D-43C8-B824-87BEF65C024C}" destId="{2204F440-FEE6-46AD-8A48-797F6497268D}" srcOrd="11" destOrd="0" presId="urn:microsoft.com/office/officeart/2005/8/layout/vProcess5"/>
    <dgm:cxn modelId="{5EBBB4CB-EF3A-462F-A4E7-1ADA394D14F4}" type="presParOf" srcId="{0FB2BBA5-6B2D-43C8-B824-87BEF65C024C}" destId="{E6F44A22-80EA-43E6-8748-CFD4CD87D4F4}" srcOrd="12" destOrd="0" presId="urn:microsoft.com/office/officeart/2005/8/layout/vProcess5"/>
    <dgm:cxn modelId="{3A64ADE3-303C-4DEC-A94F-9B0B6B545DB2}" type="presParOf" srcId="{0FB2BBA5-6B2D-43C8-B824-87BEF65C024C}" destId="{A38B2608-7565-4880-96B9-46AF86A32F1C}" srcOrd="13" destOrd="0" presId="urn:microsoft.com/office/officeart/2005/8/layout/vProcess5"/>
    <dgm:cxn modelId="{22696BA9-111D-4CD6-9529-CF31F37D1E0E}" type="presParOf" srcId="{0FB2BBA5-6B2D-43C8-B824-87BEF65C024C}" destId="{E6CF1E11-0375-49E8-A050-04E8937DF98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EDD3D-B3B3-43C6-BDBE-847EE085B78F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190874-58C7-4D59-AFFB-D5D3F596CE19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B1725-FC15-41D5-BED3-46ADE7BA0A3D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Statewide wildfire-resistant construction code created by the Wildfire Resiliency Code Board</a:t>
          </a:r>
        </a:p>
      </dsp:txBody>
      <dsp:txXfrm>
        <a:off x="1330115" y="659889"/>
        <a:ext cx="2546008" cy="1080124"/>
      </dsp:txXfrm>
    </dsp:sp>
    <dsp:sp modelId="{6FE2F49A-17C1-4F41-9112-7F95A031FEF8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169A5C-EDC1-4BA8-8C4C-3B8879F8FC95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290AA1-1047-4829-9F71-9D5E058BB9FB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Wildfire Resiliency Code Board is under the Colorado Department of Public Safety</a:t>
          </a:r>
        </a:p>
      </dsp:txBody>
      <dsp:txXfrm>
        <a:off x="5631327" y="659889"/>
        <a:ext cx="2546008" cy="1080124"/>
      </dsp:txXfrm>
    </dsp:sp>
    <dsp:sp modelId="{B08B0A88-5BB5-432E-887E-C48D944B2EDE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BA914-3DDD-4CAB-A65A-E3B84549FC5E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D58740-4C9A-4DBD-8260-97C4E5D5E450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Required all governing bodies to adopt a minimum. </a:t>
          </a:r>
        </a:p>
      </dsp:txBody>
      <dsp:txXfrm>
        <a:off x="1330115" y="2452790"/>
        <a:ext cx="2546008" cy="1080124"/>
      </dsp:txXfrm>
    </dsp:sp>
    <dsp:sp modelId="{C1C639DE-CE4E-4AAD-B878-0571EC9C64E1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6FB19-A3C6-4157-BBF0-1ED79FD7E063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87EC03-3B48-4BD0-97CA-4D1121293552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Set deadlines for development, rulemaking, and implementation.</a:t>
          </a:r>
        </a:p>
      </dsp:txBody>
      <dsp:txXfrm>
        <a:off x="5631327" y="2452790"/>
        <a:ext cx="2546008" cy="10801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D339F4-70C8-40F1-89CB-8719DD709BAF}">
      <dsp:nvSpPr>
        <dsp:cNvPr id="0" name=""/>
        <dsp:cNvSpPr/>
      </dsp:nvSpPr>
      <dsp:spPr>
        <a:xfrm rot="5400000">
          <a:off x="4755103" y="-1600017"/>
          <a:ext cx="1636176" cy="524535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All New construction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Adding 500+ sq ft or modifying 25%+ of exterior</a:t>
          </a:r>
        </a:p>
      </dsp:txBody>
      <dsp:txXfrm rot="-5400000">
        <a:off x="2950513" y="284445"/>
        <a:ext cx="5165485" cy="1476432"/>
      </dsp:txXfrm>
    </dsp:sp>
    <dsp:sp modelId="{FF53E894-C165-49A6-B6AD-009A7791A8E1}">
      <dsp:nvSpPr>
        <dsp:cNvPr id="0" name=""/>
        <dsp:cNvSpPr/>
      </dsp:nvSpPr>
      <dsp:spPr>
        <a:xfrm>
          <a:off x="0" y="51"/>
          <a:ext cx="2950513" cy="20452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000" kern="1200"/>
            <a:t>Applies to new construction and major exterior work</a:t>
          </a:r>
        </a:p>
      </dsp:txBody>
      <dsp:txXfrm>
        <a:off x="99839" y="99890"/>
        <a:ext cx="2750835" cy="1845542"/>
      </dsp:txXfrm>
    </dsp:sp>
    <dsp:sp modelId="{312225EA-BEC8-44CA-9D7C-854A55C52C03}">
      <dsp:nvSpPr>
        <dsp:cNvPr id="0" name=""/>
        <dsp:cNvSpPr/>
      </dsp:nvSpPr>
      <dsp:spPr>
        <a:xfrm rot="5400000">
          <a:off x="4755103" y="547464"/>
          <a:ext cx="1636176" cy="5245357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Fuels and vegetation near buildings (0–100 ft)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Weak points for fire/ember entry into a building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Zone 1 (0–5 ft): Noncombustible materials only; remove shrubs/mulch; no new trees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Zone 2 (5–30 ft): Reduce dead fuels; space trees &amp; shrubs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Zone 3 (30–100 ft): Thin trees for 6–10 ft spacing</a:t>
          </a:r>
        </a:p>
      </dsp:txBody>
      <dsp:txXfrm rot="-5400000">
        <a:off x="2950513" y="2431926"/>
        <a:ext cx="5165485" cy="1476432"/>
      </dsp:txXfrm>
    </dsp:sp>
    <dsp:sp modelId="{816FB6CC-6ADC-44CF-A76C-A0618709C536}">
      <dsp:nvSpPr>
        <dsp:cNvPr id="0" name=""/>
        <dsp:cNvSpPr/>
      </dsp:nvSpPr>
      <dsp:spPr>
        <a:xfrm>
          <a:off x="0" y="2147533"/>
          <a:ext cx="2950513" cy="20452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000" kern="1200"/>
            <a:t>Two major wildfire risks:</a:t>
          </a:r>
        </a:p>
      </dsp:txBody>
      <dsp:txXfrm>
        <a:off x="99839" y="2247372"/>
        <a:ext cx="2750835" cy="18455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124A8-BFC5-4CBB-BC22-34F47DA4E177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ACEE5D-7922-46B4-AEA4-F4754F12190E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5BC328-DEC2-4D61-9D53-DD794DF21948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Major losses often caused by embers, radiant heat, and structure-to-structure ignition</a:t>
          </a:r>
        </a:p>
      </dsp:txBody>
      <dsp:txXfrm>
        <a:off x="46529" y="2703902"/>
        <a:ext cx="2418750" cy="720000"/>
      </dsp:txXfrm>
    </dsp:sp>
    <dsp:sp modelId="{0460965B-7AD6-45FF-B446-CAEFB74E61EB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D8CA33-66F1-45BB-9A98-DDCBBD4F19E7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D75B1-30E0-429C-8F4E-263FFB3B3FEF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Structure hardening significantly reduces the likelihood of home ignition</a:t>
          </a:r>
        </a:p>
      </dsp:txBody>
      <dsp:txXfrm>
        <a:off x="2888560" y="2703902"/>
        <a:ext cx="2418750" cy="720000"/>
      </dsp:txXfrm>
    </dsp:sp>
    <dsp:sp modelId="{8E4BDE29-9D86-42EA-9CC0-E23FEAE6BF84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C80FEA-0E98-408F-905D-B1DE60BC4F01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5DF3A-41AD-4E8D-8748-802F9B7DF730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Focus areas include roofing, vents, siding, windows, decks, and defensible space</a:t>
          </a:r>
        </a:p>
      </dsp:txBody>
      <dsp:txXfrm>
        <a:off x="5730591" y="2703902"/>
        <a:ext cx="241875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62F1A-DA93-4291-A10B-0A7F3BE47E41}">
      <dsp:nvSpPr>
        <dsp:cNvPr id="0" name=""/>
        <dsp:cNvSpPr/>
      </dsp:nvSpPr>
      <dsp:spPr>
        <a:xfrm>
          <a:off x="1000" y="779530"/>
          <a:ext cx="2341105" cy="11705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🟡 Yellow (Low Intensity): Lower fire behavior; embers still a risk.</a:t>
          </a:r>
        </a:p>
      </dsp:txBody>
      <dsp:txXfrm>
        <a:off x="35284" y="813814"/>
        <a:ext cx="2272537" cy="1101984"/>
      </dsp:txXfrm>
    </dsp:sp>
    <dsp:sp modelId="{90585F80-D0D8-41FF-B4C9-0E36424EA5BF}">
      <dsp:nvSpPr>
        <dsp:cNvPr id="0" name=""/>
        <dsp:cNvSpPr/>
      </dsp:nvSpPr>
      <dsp:spPr>
        <a:xfrm>
          <a:off x="235111" y="1950083"/>
          <a:ext cx="234110" cy="8779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7914"/>
              </a:lnTo>
              <a:lnTo>
                <a:pt x="234110" y="8779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BF374-6824-4729-A698-7E598BDE5EFA}">
      <dsp:nvSpPr>
        <dsp:cNvPr id="0" name=""/>
        <dsp:cNvSpPr/>
      </dsp:nvSpPr>
      <dsp:spPr>
        <a:xfrm>
          <a:off x="469221" y="2242721"/>
          <a:ext cx="1872884" cy="11705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Requires Class 1 protections (Class A roof, metal gutters, ember-resistant vents)</a:t>
          </a:r>
        </a:p>
      </dsp:txBody>
      <dsp:txXfrm>
        <a:off x="503505" y="2277005"/>
        <a:ext cx="1804316" cy="1101984"/>
      </dsp:txXfrm>
    </dsp:sp>
    <dsp:sp modelId="{B0A410D2-566C-4855-B46F-6BF095473F80}">
      <dsp:nvSpPr>
        <dsp:cNvPr id="0" name=""/>
        <dsp:cNvSpPr/>
      </dsp:nvSpPr>
      <dsp:spPr>
        <a:xfrm>
          <a:off x="2927382" y="779530"/>
          <a:ext cx="2341105" cy="11705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🟠 Orange (Moderate Intensity): Stronger fire behavior with more fuels.</a:t>
          </a:r>
        </a:p>
      </dsp:txBody>
      <dsp:txXfrm>
        <a:off x="2961666" y="813814"/>
        <a:ext cx="2272537" cy="1101984"/>
      </dsp:txXfrm>
    </dsp:sp>
    <dsp:sp modelId="{5EAFA16B-9422-49D0-B9CB-971843F26D42}">
      <dsp:nvSpPr>
        <dsp:cNvPr id="0" name=""/>
        <dsp:cNvSpPr/>
      </dsp:nvSpPr>
      <dsp:spPr>
        <a:xfrm>
          <a:off x="3161493" y="1950083"/>
          <a:ext cx="234110" cy="8779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7914"/>
              </a:lnTo>
              <a:lnTo>
                <a:pt x="234110" y="8779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1A41F-30F2-438B-9AFA-0E68E859875F}">
      <dsp:nvSpPr>
        <dsp:cNvPr id="0" name=""/>
        <dsp:cNvSpPr/>
      </dsp:nvSpPr>
      <dsp:spPr>
        <a:xfrm>
          <a:off x="3395603" y="2242721"/>
          <a:ext cx="1872884" cy="11705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Requires Full Class 2 protections.</a:t>
          </a:r>
        </a:p>
      </dsp:txBody>
      <dsp:txXfrm>
        <a:off x="3429887" y="2277005"/>
        <a:ext cx="1804316" cy="1101984"/>
      </dsp:txXfrm>
    </dsp:sp>
    <dsp:sp modelId="{9B6C6223-0B0F-4A2D-9EAC-B25D6DDF4AA1}">
      <dsp:nvSpPr>
        <dsp:cNvPr id="0" name=""/>
        <dsp:cNvSpPr/>
      </dsp:nvSpPr>
      <dsp:spPr>
        <a:xfrm>
          <a:off x="5853764" y="779530"/>
          <a:ext cx="2341105" cy="11705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🔴 Red (High Intensity): Highest fire behavior, long flame lengths potential, fast spread.</a:t>
          </a:r>
        </a:p>
      </dsp:txBody>
      <dsp:txXfrm>
        <a:off x="5888048" y="813814"/>
        <a:ext cx="2272537" cy="1101984"/>
      </dsp:txXfrm>
    </dsp:sp>
    <dsp:sp modelId="{CF09DE85-5A4B-43FB-A4B2-234BF072CB8A}">
      <dsp:nvSpPr>
        <dsp:cNvPr id="0" name=""/>
        <dsp:cNvSpPr/>
      </dsp:nvSpPr>
      <dsp:spPr>
        <a:xfrm>
          <a:off x="6087875" y="1950083"/>
          <a:ext cx="234110" cy="8779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7914"/>
              </a:lnTo>
              <a:lnTo>
                <a:pt x="234110" y="8779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E080A-D791-4C5D-B19B-D9253FB68858}">
      <dsp:nvSpPr>
        <dsp:cNvPr id="0" name=""/>
        <dsp:cNvSpPr/>
      </dsp:nvSpPr>
      <dsp:spPr>
        <a:xfrm>
          <a:off x="6321985" y="2242721"/>
          <a:ext cx="1872884" cy="11705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Requires Full Class 2 protections + strongest defensible space</a:t>
          </a:r>
        </a:p>
      </dsp:txBody>
      <dsp:txXfrm>
        <a:off x="6356269" y="2277005"/>
        <a:ext cx="1804316" cy="11019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263C3-1691-4A79-9A5A-85F812625407}">
      <dsp:nvSpPr>
        <dsp:cNvPr id="0" name=""/>
        <dsp:cNvSpPr/>
      </dsp:nvSpPr>
      <dsp:spPr>
        <a:xfrm>
          <a:off x="0" y="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State adopts the Colorado Wildfire Resiliency Code</a:t>
          </a:r>
        </a:p>
      </dsp:txBody>
      <dsp:txXfrm>
        <a:off x="22105" y="22105"/>
        <a:ext cx="5408133" cy="710494"/>
      </dsp:txXfrm>
    </dsp:sp>
    <dsp:sp modelId="{1D81C8CD-DB28-4C76-877A-493207C59C91}">
      <dsp:nvSpPr>
        <dsp:cNvPr id="0" name=""/>
        <dsp:cNvSpPr/>
      </dsp:nvSpPr>
      <dsp:spPr>
        <a:xfrm>
          <a:off x="471262" y="859525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April 1, 2026 – Local governments required to adopt the code or equivalent</a:t>
          </a:r>
        </a:p>
      </dsp:txBody>
      <dsp:txXfrm>
        <a:off x="493367" y="881630"/>
        <a:ext cx="5304789" cy="710494"/>
      </dsp:txXfrm>
    </dsp:sp>
    <dsp:sp modelId="{D986A384-16B2-4951-9EF9-A2D7BD4379BA}">
      <dsp:nvSpPr>
        <dsp:cNvPr id="0" name=""/>
        <dsp:cNvSpPr/>
      </dsp:nvSpPr>
      <dsp:spPr>
        <a:xfrm>
          <a:off x="942525" y="171905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July 1, 2026 – Jurisdictions expected to be implementing the adopted code</a:t>
          </a:r>
        </a:p>
      </dsp:txBody>
      <dsp:txXfrm>
        <a:off x="964630" y="1741155"/>
        <a:ext cx="5304789" cy="710494"/>
      </dsp:txXfrm>
    </dsp:sp>
    <dsp:sp modelId="{7D31378C-E35A-4B1B-90EC-FE8D5820B8C4}">
      <dsp:nvSpPr>
        <dsp:cNvPr id="0" name=""/>
        <dsp:cNvSpPr/>
      </dsp:nvSpPr>
      <dsp:spPr>
        <a:xfrm>
          <a:off x="1413787" y="2578575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Applies to mapped Wildland Urban Interface areas</a:t>
          </a:r>
        </a:p>
      </dsp:txBody>
      <dsp:txXfrm>
        <a:off x="1435892" y="2600680"/>
        <a:ext cx="5304789" cy="710494"/>
      </dsp:txXfrm>
    </dsp:sp>
    <dsp:sp modelId="{BE8449FB-E8B3-4651-B74D-D6899DF5692E}">
      <dsp:nvSpPr>
        <dsp:cNvPr id="0" name=""/>
        <dsp:cNvSpPr/>
      </dsp:nvSpPr>
      <dsp:spPr>
        <a:xfrm>
          <a:off x="1885050" y="3438100"/>
          <a:ext cx="6310820" cy="754704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Local jurisdictions maintain authority for adoption and enforcement and local ground truthing.</a:t>
          </a:r>
        </a:p>
      </dsp:txBody>
      <dsp:txXfrm>
        <a:off x="1907155" y="3460205"/>
        <a:ext cx="5304789" cy="710494"/>
      </dsp:txXfrm>
    </dsp:sp>
    <dsp:sp modelId="{2C4CD4DB-6970-479C-8A61-67C47677A72F}">
      <dsp:nvSpPr>
        <dsp:cNvPr id="0" name=""/>
        <dsp:cNvSpPr/>
      </dsp:nvSpPr>
      <dsp:spPr>
        <a:xfrm>
          <a:off x="5820262" y="551353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930638" y="551353"/>
        <a:ext cx="269806" cy="369145"/>
      </dsp:txXfrm>
    </dsp:sp>
    <dsp:sp modelId="{BB807C63-4E04-41D2-B073-D8B0B00EC467}">
      <dsp:nvSpPr>
        <dsp:cNvPr id="0" name=""/>
        <dsp:cNvSpPr/>
      </dsp:nvSpPr>
      <dsp:spPr>
        <a:xfrm>
          <a:off x="6291525" y="1410878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401901" y="1410878"/>
        <a:ext cx="269806" cy="369145"/>
      </dsp:txXfrm>
    </dsp:sp>
    <dsp:sp modelId="{BA92C302-A3AE-4AE3-B502-F787FCD4A321}">
      <dsp:nvSpPr>
        <dsp:cNvPr id="0" name=""/>
        <dsp:cNvSpPr/>
      </dsp:nvSpPr>
      <dsp:spPr>
        <a:xfrm>
          <a:off x="6762787" y="2257825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873163" y="2257825"/>
        <a:ext cx="269806" cy="369145"/>
      </dsp:txXfrm>
    </dsp:sp>
    <dsp:sp modelId="{F8472119-B1DA-4707-82B8-16EB2BB7D944}">
      <dsp:nvSpPr>
        <dsp:cNvPr id="0" name=""/>
        <dsp:cNvSpPr/>
      </dsp:nvSpPr>
      <dsp:spPr>
        <a:xfrm>
          <a:off x="7234050" y="3125736"/>
          <a:ext cx="490558" cy="490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344426" y="3125736"/>
        <a:ext cx="269806" cy="369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23D86-C29C-4100-9D7C-504A121936CC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87827-F9CC-4DC0-8922-B36912AFD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05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Plain-language: Focus on what burns near the home and what burns on the home.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87827-F9CC-4DC0-8922-B36912AFD1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73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Goal: reduce community-scale wildfire disasters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87827-F9CC-4DC0-8922-B36912AFD1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2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zones tell us how strong the wildfire threat is and how strong the home’s protection must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87827-F9CC-4DC0-8922-B36912AFD1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03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>
            <a:extLst>
              <a:ext uri="{FF2B5EF4-FFF2-40B4-BE49-F238E27FC236}">
                <a16:creationId xmlns:a16="http://schemas.microsoft.com/office/drawing/2014/main" id="{16332EED-507E-23BD-4251-D432B9F768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575" y="-48244"/>
            <a:ext cx="6134176" cy="408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Untitled photo">
            <a:extLst>
              <a:ext uri="{FF2B5EF4-FFF2-40B4-BE49-F238E27FC236}">
                <a16:creationId xmlns:a16="http://schemas.microsoft.com/office/drawing/2014/main" id="{12825779-07FF-6771-A788-990355684D4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5"/>
          <a:stretch/>
        </p:blipFill>
        <p:spPr bwMode="auto">
          <a:xfrm>
            <a:off x="-77652" y="-12584"/>
            <a:ext cx="6153227" cy="386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DA7BB149-6F13-C0D8-0E80-ADCE37783B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813" y="3429000"/>
            <a:ext cx="6333388" cy="422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164146C3-7918-FAB1-35A8-A36C4A0110B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9"/>
          <a:stretch/>
        </p:blipFill>
        <p:spPr bwMode="auto">
          <a:xfrm>
            <a:off x="5937519" y="3429000"/>
            <a:ext cx="6333388" cy="385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arallelogram 10">
            <a:extLst>
              <a:ext uri="{FF2B5EF4-FFF2-40B4-BE49-F238E27FC236}">
                <a16:creationId xmlns:a16="http://schemas.microsoft.com/office/drawing/2014/main" id="{432E108A-24DB-4C7F-F5FE-0A8C194D8E5C}"/>
              </a:ext>
            </a:extLst>
          </p:cNvPr>
          <p:cNvSpPr/>
          <p:nvPr userDrawn="1"/>
        </p:nvSpPr>
        <p:spPr>
          <a:xfrm>
            <a:off x="132706" y="2537595"/>
            <a:ext cx="11850239" cy="1623747"/>
          </a:xfrm>
          <a:prstGeom prst="parallelogram">
            <a:avLst/>
          </a:prstGeom>
          <a:solidFill>
            <a:srgbClr val="022C5E"/>
          </a:solidFill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845DC-537A-7A6F-4D5E-1D8B2B4417CF}"/>
              </a:ext>
            </a:extLst>
          </p:cNvPr>
          <p:cNvSpPr/>
          <p:nvPr userDrawn="1"/>
        </p:nvSpPr>
        <p:spPr>
          <a:xfrm>
            <a:off x="3204535" y="4327527"/>
            <a:ext cx="5461292" cy="1910669"/>
          </a:xfrm>
          <a:prstGeom prst="rect">
            <a:avLst/>
          </a:prstGeom>
          <a:solidFill>
            <a:schemeClr val="tx1">
              <a:alpha val="65098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350"/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8CBC9743-2C0A-7E4E-56E9-F47032DD81F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8078" y="307772"/>
            <a:ext cx="2115095" cy="2115095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45BA182A-BD94-1CB4-A48A-0D435A82EF41}"/>
              </a:ext>
            </a:extLst>
          </p:cNvPr>
          <p:cNvSpPr txBox="1">
            <a:spLocks/>
          </p:cNvSpPr>
          <p:nvPr userDrawn="1"/>
        </p:nvSpPr>
        <p:spPr>
          <a:xfrm>
            <a:off x="471284" y="3326488"/>
            <a:ext cx="11444001" cy="773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Copperplate Gothic Bold" panose="020E0705020206020404" pitchFamily="34" charset="0"/>
                <a:ea typeface="+mj-ea"/>
                <a:cs typeface="+mj-cs"/>
              </a:defRPr>
            </a:lvl1pPr>
          </a:lstStyle>
          <a:p>
            <a:endParaRPr lang="en-US" sz="1500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7ED534D-4C28-5AC3-C85C-D8CEF908A3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880" y="2567133"/>
            <a:ext cx="11454565" cy="73921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5D158FE-0F78-840E-1680-39DB56099F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9249" y="3325820"/>
            <a:ext cx="7232651" cy="340095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pPr lvl="0"/>
            <a:r>
              <a:rPr lang="en-US"/>
              <a:t>Program/Bureau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87314B-DCAD-86F5-9426-0020D75EC1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8495" y="4327525"/>
            <a:ext cx="2873375" cy="4206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of Training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D851B056-11E7-8BB8-B136-404EA95E90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8495" y="4886682"/>
            <a:ext cx="2873375" cy="4206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Instructor Name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48B3AD9A-F360-C9E8-1118-D9F5E0248D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8495" y="5465001"/>
            <a:ext cx="2873375" cy="314389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F2A341F4-0E12-08B5-A9AC-FD2CEF5452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8495" y="5849950"/>
            <a:ext cx="2873375" cy="314389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Contact Info</a:t>
            </a:r>
          </a:p>
        </p:txBody>
      </p:sp>
      <p:sp>
        <p:nvSpPr>
          <p:cNvPr id="17" name="Text Placeholder 38">
            <a:extLst>
              <a:ext uri="{FF2B5EF4-FFF2-40B4-BE49-F238E27FC236}">
                <a16:creationId xmlns:a16="http://schemas.microsoft.com/office/drawing/2014/main" id="{BC1836C9-418D-A494-2404-25A30889E8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59249" y="3730310"/>
            <a:ext cx="7232651" cy="337912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pPr lvl="0"/>
            <a:r>
              <a:rPr lang="en-US"/>
              <a:t>Division</a:t>
            </a:r>
          </a:p>
        </p:txBody>
      </p:sp>
    </p:spTree>
    <p:extLst>
      <p:ext uri="{BB962C8B-B14F-4D97-AF65-F5344CB8AC3E}">
        <p14:creationId xmlns:p14="http://schemas.microsoft.com/office/powerpoint/2010/main" val="240672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4D3A-0180-4B41-A87B-FB72A363398F}" type="datetime1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2094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1F8D-5E20-4A41-A232-C7BF9591FE28}" type="datetime1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DC675367-E158-9FF0-E267-8BC389B15231}"/>
              </a:ext>
            </a:extLst>
          </p:cNvPr>
          <p:cNvSpPr/>
          <p:nvPr userDrawn="1"/>
        </p:nvSpPr>
        <p:spPr>
          <a:xfrm>
            <a:off x="-468373" y="305821"/>
            <a:ext cx="12412133" cy="1327537"/>
          </a:xfrm>
          <a:prstGeom prst="parallelogram">
            <a:avLst/>
          </a:prstGeom>
          <a:solidFill>
            <a:srgbClr val="022C5E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n-US" sz="4050">
              <a:latin typeface="Copperplate Gothic Bold"/>
              <a:ea typeface="Copperplate Gothic Bold" charset="0"/>
              <a:cs typeface="Copperplate Gothic Bold" charset="0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B37CA194-B838-6221-1B01-E6C03C501B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9762" y="412978"/>
            <a:ext cx="1113223" cy="111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657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4D3A-0180-4B41-A87B-FB72A363398F}" type="datetime1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404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0C0F-7673-410D-B67F-8106D2C62847}" type="datetime1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03E9195D-6E90-8FE1-02A6-36D0FA425733}"/>
              </a:ext>
            </a:extLst>
          </p:cNvPr>
          <p:cNvSpPr/>
          <p:nvPr userDrawn="1"/>
        </p:nvSpPr>
        <p:spPr>
          <a:xfrm>
            <a:off x="-468373" y="305821"/>
            <a:ext cx="12412133" cy="1327537"/>
          </a:xfrm>
          <a:prstGeom prst="parallelogram">
            <a:avLst/>
          </a:prstGeom>
          <a:solidFill>
            <a:srgbClr val="022C5E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n-US" sz="4050">
              <a:latin typeface="Copperplate Gothic Bold"/>
              <a:ea typeface="Copperplate Gothic Bold" charset="0"/>
              <a:cs typeface="Copperplate Gothic Bold" charset="0"/>
            </a:endParaRP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D3AC5E1F-71E4-3720-AD94-632B311FE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9762" y="412978"/>
            <a:ext cx="1113223" cy="111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135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4C78E-8AC1-4985-8766-DCF31742E4A5}" type="datetime1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BD82C03-F569-F514-45EF-80C67E4A59C4}"/>
              </a:ext>
            </a:extLst>
          </p:cNvPr>
          <p:cNvSpPr/>
          <p:nvPr userDrawn="1"/>
        </p:nvSpPr>
        <p:spPr>
          <a:xfrm>
            <a:off x="-468373" y="305821"/>
            <a:ext cx="12412133" cy="1327537"/>
          </a:xfrm>
          <a:prstGeom prst="parallelogram">
            <a:avLst/>
          </a:prstGeom>
          <a:solidFill>
            <a:srgbClr val="022C5E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n-US" sz="4050">
              <a:latin typeface="Copperplate Gothic Bold"/>
              <a:ea typeface="Copperplate Gothic Bold" charset="0"/>
              <a:cs typeface="Copperplate Gothic Bold" charset="0"/>
            </a:endParaRP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F5EBFD69-D788-F41F-BC04-F5D240E8BB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9762" y="412978"/>
            <a:ext cx="1113223" cy="111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16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4D3A-0180-4B41-A87B-FB72A363398F}" type="datetime1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4567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BBD19-FE97-4D79-9052-7962397932BB}" type="datetime1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59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4D3A-0180-4B41-A87B-FB72A363398F}" type="datetime1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7084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4D3A-0180-4B41-A87B-FB72A363398F}" type="datetime1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7465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4D3A-0180-4B41-A87B-FB72A363398F}" type="datetime1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9558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4D3A-0180-4B41-A87B-FB72A363398F}" type="datetime1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9199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>
            <a:extLst>
              <a:ext uri="{FF2B5EF4-FFF2-40B4-BE49-F238E27FC236}">
                <a16:creationId xmlns:a16="http://schemas.microsoft.com/office/drawing/2014/main" id="{16332EED-507E-23BD-4251-D432B9F768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575" y="-48244"/>
            <a:ext cx="6134176" cy="408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Untitled photo">
            <a:extLst>
              <a:ext uri="{FF2B5EF4-FFF2-40B4-BE49-F238E27FC236}">
                <a16:creationId xmlns:a16="http://schemas.microsoft.com/office/drawing/2014/main" id="{12825779-07FF-6771-A788-990355684D4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5"/>
          <a:stretch/>
        </p:blipFill>
        <p:spPr bwMode="auto">
          <a:xfrm>
            <a:off x="-77652" y="-12584"/>
            <a:ext cx="6153227" cy="386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DA7BB149-6F13-C0D8-0E80-ADCE37783B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813" y="3429000"/>
            <a:ext cx="6333388" cy="422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164146C3-7918-FAB1-35A8-A36C4A0110B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9"/>
          <a:stretch/>
        </p:blipFill>
        <p:spPr bwMode="auto">
          <a:xfrm>
            <a:off x="5937519" y="3429000"/>
            <a:ext cx="6333388" cy="385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arallelogram 10">
            <a:extLst>
              <a:ext uri="{FF2B5EF4-FFF2-40B4-BE49-F238E27FC236}">
                <a16:creationId xmlns:a16="http://schemas.microsoft.com/office/drawing/2014/main" id="{432E108A-24DB-4C7F-F5FE-0A8C194D8E5C}"/>
              </a:ext>
            </a:extLst>
          </p:cNvPr>
          <p:cNvSpPr/>
          <p:nvPr userDrawn="1"/>
        </p:nvSpPr>
        <p:spPr>
          <a:xfrm>
            <a:off x="132706" y="2537595"/>
            <a:ext cx="11850239" cy="1623747"/>
          </a:xfrm>
          <a:prstGeom prst="parallelogram">
            <a:avLst/>
          </a:prstGeom>
          <a:solidFill>
            <a:srgbClr val="022C5E"/>
          </a:solidFill>
          <a:ln>
            <a:noFill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845DC-537A-7A6F-4D5E-1D8B2B4417CF}"/>
              </a:ext>
            </a:extLst>
          </p:cNvPr>
          <p:cNvSpPr/>
          <p:nvPr userDrawn="1"/>
        </p:nvSpPr>
        <p:spPr>
          <a:xfrm>
            <a:off x="3204535" y="4327527"/>
            <a:ext cx="5461292" cy="1910669"/>
          </a:xfrm>
          <a:prstGeom prst="rect">
            <a:avLst/>
          </a:prstGeom>
          <a:solidFill>
            <a:schemeClr val="tx1">
              <a:alpha val="65098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350"/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8CBC9743-2C0A-7E4E-56E9-F47032DD81F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8078" y="307772"/>
            <a:ext cx="2115095" cy="2115095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45BA182A-BD94-1CB4-A48A-0D435A82EF41}"/>
              </a:ext>
            </a:extLst>
          </p:cNvPr>
          <p:cNvSpPr txBox="1">
            <a:spLocks/>
          </p:cNvSpPr>
          <p:nvPr userDrawn="1"/>
        </p:nvSpPr>
        <p:spPr>
          <a:xfrm>
            <a:off x="471284" y="3326488"/>
            <a:ext cx="11444001" cy="773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Copperplate Gothic Bold" panose="020E0705020206020404" pitchFamily="34" charset="0"/>
                <a:ea typeface="+mj-ea"/>
                <a:cs typeface="+mj-cs"/>
              </a:defRPr>
            </a:lvl1pPr>
          </a:lstStyle>
          <a:p>
            <a:endParaRPr lang="en-US" sz="1500"/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7ED534D-4C28-5AC3-C85C-D8CEF908A3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880" y="2567133"/>
            <a:ext cx="11454565" cy="73921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5D158FE-0F78-840E-1680-39DB56099F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9249" y="3325820"/>
            <a:ext cx="7232651" cy="340095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pPr lvl="0"/>
            <a:r>
              <a:rPr lang="en-US"/>
              <a:t>Program/Bureau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87314B-DCAD-86F5-9426-0020D75EC1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8495" y="4327525"/>
            <a:ext cx="2873375" cy="4206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of Training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D851B056-11E7-8BB8-B136-404EA95E90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8495" y="4886682"/>
            <a:ext cx="2873375" cy="4206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Instructor Name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48B3AD9A-F360-C9E8-1118-D9F5E0248D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8495" y="5465001"/>
            <a:ext cx="2873375" cy="314389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F2A341F4-0E12-08B5-A9AC-FD2CEF5452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8495" y="5849950"/>
            <a:ext cx="2873375" cy="314389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Contact Info</a:t>
            </a:r>
          </a:p>
        </p:txBody>
      </p:sp>
      <p:sp>
        <p:nvSpPr>
          <p:cNvPr id="17" name="Text Placeholder 38">
            <a:extLst>
              <a:ext uri="{FF2B5EF4-FFF2-40B4-BE49-F238E27FC236}">
                <a16:creationId xmlns:a16="http://schemas.microsoft.com/office/drawing/2014/main" id="{BC1836C9-418D-A494-2404-25A30889E8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59249" y="3730310"/>
            <a:ext cx="7232651" cy="337912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pPr lvl="0"/>
            <a:r>
              <a:rPr lang="en-US"/>
              <a:t>Division</a:t>
            </a:r>
          </a:p>
        </p:txBody>
      </p:sp>
    </p:spTree>
    <p:extLst>
      <p:ext uri="{BB962C8B-B14F-4D97-AF65-F5344CB8AC3E}">
        <p14:creationId xmlns:p14="http://schemas.microsoft.com/office/powerpoint/2010/main" val="2401226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74A9A-6D1E-69DD-B29D-234F2386F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9F0BE-BBCA-03F3-6D77-CE5175E16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1F8D-5E20-4A41-A232-C7BF9591FE28}" type="datetime1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BE393-AB10-DC84-B187-9D16F412C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A8DB3-648E-A8F0-5055-330F7668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9F6ECBF8-7DE8-1E0C-C3D7-D14C15814A62}"/>
              </a:ext>
            </a:extLst>
          </p:cNvPr>
          <p:cNvSpPr/>
          <p:nvPr userDrawn="1"/>
        </p:nvSpPr>
        <p:spPr>
          <a:xfrm>
            <a:off x="-468373" y="305821"/>
            <a:ext cx="12412133" cy="1327537"/>
          </a:xfrm>
          <a:prstGeom prst="parallelogram">
            <a:avLst/>
          </a:prstGeom>
          <a:solidFill>
            <a:srgbClr val="022C5E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n-US" sz="4050">
              <a:latin typeface="Copperplate Gothic Bold"/>
              <a:ea typeface="Copperplate Gothic Bold" charset="0"/>
              <a:cs typeface="Copperplate Gothic Bold" charset="0"/>
            </a:endParaRP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B8E91196-66A0-FDF9-C8EE-FC0587781C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9762" y="412978"/>
            <a:ext cx="1113223" cy="1113223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4EA7683A-0B68-FEEE-07D8-360014E9D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11813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190F-EB85-73D2-2258-0ABD0E401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87238F-959F-5338-A46E-82D5DB11E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CD1FC-3AC7-5E4D-AFE6-62479C154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00C0F-7673-410D-B67F-8106D2C62847}" type="datetime1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BA98F-4D2F-6199-2213-F7FCD04E6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20123-9F9F-6DC5-4384-13467C5BA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FA979E97-F1E6-48A8-D04C-3AAF0D7C8AD3}"/>
              </a:ext>
            </a:extLst>
          </p:cNvPr>
          <p:cNvSpPr/>
          <p:nvPr userDrawn="1"/>
        </p:nvSpPr>
        <p:spPr>
          <a:xfrm>
            <a:off x="-468373" y="305821"/>
            <a:ext cx="12412133" cy="1327537"/>
          </a:xfrm>
          <a:prstGeom prst="parallelogram">
            <a:avLst/>
          </a:prstGeom>
          <a:solidFill>
            <a:srgbClr val="022C5E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n-US" sz="4050">
              <a:latin typeface="Copperplate Gothic Bold"/>
              <a:ea typeface="Copperplate Gothic Bold" charset="0"/>
              <a:cs typeface="Copperplate Gothic Bold" charset="0"/>
            </a:endParaRP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E7F4DFB-47C7-485D-3A09-FF9B9D83D7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9762" y="412978"/>
            <a:ext cx="1113223" cy="1113223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0176471B-2332-EEA1-E99B-2F4EF7EE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96894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D31D4-1675-F5C2-2491-4DDFA27B7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D108C6-9F5F-5F8C-33D3-2F48EE087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F258FE-4DD8-9F07-E992-E69B0B4466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4FE88F-9F20-7873-B145-744D12509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460D7A-893B-95A6-5DFF-6D38041B8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4C78E-8AC1-4985-8766-DCF31742E4A5}" type="datetime1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6CAC61-3E1C-2B1B-94A1-7CD5DA043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51829C-1EFA-CE15-8773-FFF91C83F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7A874CFA-6066-FB68-B414-ED1FD1AC6707}"/>
              </a:ext>
            </a:extLst>
          </p:cNvPr>
          <p:cNvSpPr/>
          <p:nvPr userDrawn="1"/>
        </p:nvSpPr>
        <p:spPr>
          <a:xfrm>
            <a:off x="-468373" y="305821"/>
            <a:ext cx="12412133" cy="1327537"/>
          </a:xfrm>
          <a:prstGeom prst="parallelogram">
            <a:avLst/>
          </a:prstGeom>
          <a:solidFill>
            <a:srgbClr val="022C5E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n-US" sz="4050">
              <a:latin typeface="Copperplate Gothic Bold"/>
              <a:ea typeface="Copperplate Gothic Bold" charset="0"/>
              <a:cs typeface="Copperplate Gothic Bold" charset="0"/>
            </a:endParaRP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B5255641-18B8-8E5C-0EB5-1548842E37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9762" y="412978"/>
            <a:ext cx="1113223" cy="1113223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8C6914-EFA3-E297-DADE-5B5B95724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54584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:a16="http://schemas.microsoft.com/office/drawing/2014/main" id="{D398E076-2434-6D81-223B-0C7E6DAFB65E}"/>
              </a:ext>
            </a:extLst>
          </p:cNvPr>
          <p:cNvSpPr/>
          <p:nvPr userDrawn="1"/>
        </p:nvSpPr>
        <p:spPr>
          <a:xfrm>
            <a:off x="-468373" y="305821"/>
            <a:ext cx="12412133" cy="1327537"/>
          </a:xfrm>
          <a:prstGeom prst="parallelogram">
            <a:avLst/>
          </a:prstGeom>
          <a:solidFill>
            <a:srgbClr val="022C5E"/>
          </a:solidFill>
          <a:ln>
            <a:solidFill>
              <a:schemeClr val="tx1"/>
            </a:solidFill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n-US" sz="4050">
              <a:latin typeface="Copperplate Gothic Bold"/>
              <a:ea typeface="Copperplate Gothic Bold" charset="0"/>
              <a:cs typeface="Copperplate Gothic Bold" charset="0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B3091B6-F782-4105-84B1-AF450CED97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0" b="98067" l="3467" r="99200">
                        <a14:foregroundMark x1="8793" y1="32566" x2="889" y2="48866"/>
                        <a14:foregroundMark x1="13190" y1="77755" x2="19810" y2="76983"/>
                        <a14:foregroundMark x1="35725" y1="92467" x2="48188" y2="98605"/>
                        <a14:foregroundMark x1="18627" y1="84048" x2="26972" y2="88157"/>
                        <a14:foregroundMark x1="81392" y1="87073" x2="72800" y2="75133"/>
                        <a14:foregroundMark x1="84695" y1="81081" x2="87907" y2="82687"/>
                        <a14:foregroundMark x1="72800" y1="75133" x2="73905" y2="75686"/>
                        <a14:foregroundMark x1="87079" y1="20309" x2="80747" y2="22204"/>
                        <a14:foregroundMark x1="82133" y1="14467" x2="71933" y2="12667"/>
                        <a14:foregroundMark x1="71933" y1="12667" x2="56200" y2="3200"/>
                        <a14:foregroundMark x1="56200" y1="3200" x2="48200" y2="1400"/>
                        <a14:foregroundMark x1="48200" y1="1400" x2="43068" y2="2566"/>
                        <a14:foregroundMark x1="17568" y1="14497" x2="23067" y2="19267"/>
                        <a14:foregroundMark x1="16933" y1="46267" x2="21533" y2="61133"/>
                        <a14:foregroundMark x1="21533" y1="61133" x2="41200" y2="59533"/>
                        <a14:foregroundMark x1="41200" y1="59533" x2="71733" y2="62667"/>
                        <a14:foregroundMark x1="71733" y1="62667" x2="80000" y2="51800"/>
                        <a14:foregroundMark x1="16400" y1="42667" x2="56667" y2="37533"/>
                        <a14:foregroundMark x1="56667" y1="37533" x2="77067" y2="42667"/>
                        <a14:foregroundMark x1="77067" y1="42667" x2="77200" y2="42667"/>
                        <a14:foregroundMark x1="52200" y1="20733" x2="49200" y2="35467"/>
                        <a14:foregroundMark x1="43600" y1="27133" x2="54733" y2="19867"/>
                        <a14:foregroundMark x1="33600" y1="21800" x2="39467" y2="19333"/>
                        <a14:foregroundMark x1="62200" y1="19067" x2="65867" y2="22400"/>
                        <a14:foregroundMark x1="88333" y1="52933" x2="75200" y2="59133"/>
                        <a14:foregroundMark x1="75200" y1="59133" x2="62400" y2="55267"/>
                        <a14:foregroundMark x1="62400" y1="55267" x2="55200" y2="56133"/>
                        <a14:foregroundMark x1="55200" y1="56133" x2="47200" y2="55000"/>
                        <a14:foregroundMark x1="47200" y1="55000" x2="39800" y2="51600"/>
                        <a14:foregroundMark x1="39800" y1="51600" x2="30600" y2="56667"/>
                        <a14:foregroundMark x1="30600" y1="56667" x2="13200" y2="57133"/>
                        <a14:foregroundMark x1="13200" y1="57133" x2="34333" y2="60867"/>
                        <a14:foregroundMark x1="34333" y1="60867" x2="42933" y2="65133"/>
                        <a14:foregroundMark x1="42933" y1="65133" x2="56067" y2="63000"/>
                        <a14:foregroundMark x1="56067" y1="63000" x2="66133" y2="65067"/>
                        <a14:foregroundMark x1="66133" y1="65067" x2="75867" y2="61800"/>
                        <a14:foregroundMark x1="36400" y1="68467" x2="33667" y2="78667"/>
                        <a14:foregroundMark x1="33667" y1="78667" x2="47267" y2="75133"/>
                        <a14:foregroundMark x1="47267" y1="75133" x2="67333" y2="78133"/>
                        <a14:foregroundMark x1="67333" y1="78133" x2="71133" y2="81267"/>
                        <a14:foregroundMark x1="8067" y1="41533" x2="6133" y2="50667"/>
                        <a14:foregroundMark x1="6133" y1="50667" x2="13467" y2="53533"/>
                        <a14:foregroundMark x1="13467" y1="53533" x2="17800" y2="66533"/>
                        <a14:foregroundMark x1="17800" y1="66533" x2="24733" y2="70533"/>
                        <a14:foregroundMark x1="24733" y1="70533" x2="36800" y2="67000"/>
                        <a14:foregroundMark x1="36800" y1="67000" x2="34600" y2="82867"/>
                        <a14:foregroundMark x1="34600" y1="82867" x2="38600" y2="75133"/>
                        <a14:foregroundMark x1="22533" y1="63467" x2="33133" y2="60333"/>
                        <a14:foregroundMark x1="33133" y1="60333" x2="40133" y2="55067"/>
                        <a14:foregroundMark x1="40133" y1="55067" x2="56400" y2="66200"/>
                        <a14:foregroundMark x1="56400" y1="66200" x2="61267" y2="53667"/>
                        <a14:foregroundMark x1="61267" y1="53667" x2="86867" y2="57467"/>
                        <a14:foregroundMark x1="86867" y1="57467" x2="80933" y2="65133"/>
                        <a14:foregroundMark x1="80933" y1="65133" x2="90733" y2="65867"/>
                        <a14:foregroundMark x1="90733" y1="65867" x2="95733" y2="50867"/>
                        <a14:foregroundMark x1="95733" y1="50867" x2="92933" y2="43800"/>
                        <a14:foregroundMark x1="92933" y1="43800" x2="90867" y2="41267"/>
                        <a14:foregroundMark x1="18333" y1="61000" x2="24600" y2="66933"/>
                        <a14:foregroundMark x1="24600" y1="66933" x2="31133" y2="64467"/>
                        <a14:foregroundMark x1="31133" y1="64467" x2="31667" y2="65467"/>
                        <a14:foregroundMark x1="51933" y1="63800" x2="53067" y2="71000"/>
                        <a14:foregroundMark x1="53867" y1="53800" x2="65267" y2="55867"/>
                        <a14:foregroundMark x1="65267" y1="55867" x2="68600" y2="61533"/>
                        <a14:foregroundMark x1="61400" y1="57933" x2="64467" y2="59867"/>
                        <a14:foregroundMark x1="74733" y1="68467" x2="78333" y2="60733"/>
                        <a14:foregroundMark x1="87800" y1="54333" x2="87200" y2="64067"/>
                        <a14:foregroundMark x1="95000" y1="41000" x2="97652" y2="45924"/>
                        <a14:foregroundMark x1="98460" y1="50731" x2="95267" y2="59067"/>
                        <a14:foregroundMark x1="37010" y1="93982" x2="45200" y2="97667"/>
                        <a14:foregroundMark x1="45200" y1="97667" x2="53667" y2="98133"/>
                        <a14:foregroundMark x1="53667" y1="98133" x2="63496" y2="93637"/>
                        <a14:foregroundMark x1="1570" y1="49114" x2="3533" y2="42867"/>
                        <a14:foregroundMark x1="3533" y1="42867" x2="4467" y2="42400"/>
                        <a14:foregroundMark x1="57467" y1="38467" x2="71867" y2="43867"/>
                        <a14:foregroundMark x1="71867" y1="43867" x2="74733" y2="44067"/>
                        <a14:foregroundMark x1="42533" y1="3200" x2="42533" y2="3200"/>
                        <a14:foregroundMark x1="13733" y1="17933" x2="13733" y2="17933"/>
                        <a14:foregroundMark x1="13467" y1="17267" x2="13467" y2="17267"/>
                        <a14:foregroundMark x1="13867" y1="17933" x2="13867" y2="17933"/>
                        <a14:foregroundMark x1="97667" y1="56533" x2="97667" y2="56533"/>
                        <a14:foregroundMark x1="95867" y1="60000" x2="98467" y2="53467"/>
                        <a14:foregroundMark x1="95867" y1="60267" x2="98667" y2="52867"/>
                        <a14:foregroundMark x1="98667" y1="52867" x2="98067" y2="46000"/>
                        <a14:foregroundMark x1="95400" y1="60600" x2="98400" y2="54267"/>
                        <a14:foregroundMark x1="98400" y1="54267" x2="98533" y2="47133"/>
                        <a14:foregroundMark x1="98533" y1="47133" x2="98200" y2="46000"/>
                        <a14:foregroundMark x1="98333" y1="54467" x2="95400" y2="61000"/>
                        <a14:foregroundMark x1="98333" y1="45467" x2="99067" y2="52600"/>
                        <a14:foregroundMark x1="99067" y1="52600" x2="98200" y2="54867"/>
                        <a14:foregroundMark x1="80814" y1="22248" x2="81933" y2="21400"/>
                        <a14:foregroundMark x1="14733" y1="18333" x2="12933" y2="17267"/>
                        <a14:foregroundMark x1="24467" y1="22200" x2="25200" y2="22933"/>
                        <a14:foregroundMark x1="17733" y1="14333" x2="18533" y2="15267"/>
                        <a14:foregroundMark x1="24933" y1="22667" x2="25333" y2="23200"/>
                        <a14:foregroundMark x1="79600" y1="22933" x2="80333" y2="22400"/>
                        <a14:backgroundMark x1="14733" y1="15733" x2="20600" y2="21533"/>
                        <a14:backgroundMark x1="20600" y1="21533" x2="22800" y2="22667"/>
                        <a14:backgroundMark x1="14479" y1="17267" x2="25400" y2="25600"/>
                        <a14:backgroundMark x1="25400" y1="25600" x2="25867" y2="25733"/>
                        <a14:backgroundMark x1="13600" y1="16800" x2="13600" y2="15133"/>
                        <a14:backgroundMark x1="16667" y1="13800" x2="15533" y2="12133"/>
                        <a14:backgroundMark x1="25533" y1="26533" x2="23867" y2="23467"/>
                        <a14:backgroundMark x1="25867" y1="26000" x2="26667" y2="25467"/>
                        <a14:backgroundMark x1="25533" y1="26800" x2="26133" y2="26000"/>
                        <a14:backgroundMark x1="24893" y1="23175" x2="25867" y2="26267"/>
                        <a14:backgroundMark x1="2667" y1="59467" x2="11333" y2="71533"/>
                        <a14:backgroundMark x1="11333" y1="71533" x2="12200" y2="79067"/>
                        <a14:backgroundMark x1="9467" y1="70133" x2="11400" y2="78333"/>
                        <a14:backgroundMark x1="400" y1="48933" x2="1467" y2="56600"/>
                        <a14:backgroundMark x1="1467" y1="56600" x2="3067" y2="60467"/>
                        <a14:backgroundMark x1="8200" y1="32667" x2="11400" y2="24933"/>
                        <a14:backgroundMark x1="11400" y1="24933" x2="11400" y2="16000"/>
                        <a14:backgroundMark x1="11000" y1="15600" x2="12000" y2="22933"/>
                        <a14:backgroundMark x1="12000" y1="22933" x2="10400" y2="29800"/>
                        <a14:backgroundMark x1="10400" y1="29800" x2="8733" y2="32533"/>
                        <a14:backgroundMark x1="17533" y1="79600" x2="21267" y2="77800"/>
                        <a14:backgroundMark x1="18467" y1="82267" x2="20400" y2="79733"/>
                        <a14:backgroundMark x1="18333" y1="83933" x2="19200" y2="82800"/>
                        <a14:backgroundMark x1="19000" y1="80467" x2="19867" y2="79333"/>
                        <a14:backgroundMark x1="19733" y1="77800" x2="19733" y2="77800"/>
                        <a14:backgroundMark x1="19467" y1="77667" x2="19467" y2="77667"/>
                        <a14:backgroundMark x1="19867" y1="77533" x2="19867" y2="77533"/>
                        <a14:backgroundMark x1="19600" y1="77667" x2="19600" y2="77667"/>
                        <a14:backgroundMark x1="19600" y1="77667" x2="19600" y2="77667"/>
                        <a14:backgroundMark x1="19467" y1="77933" x2="19733" y2="77533"/>
                        <a14:backgroundMark x1="18467" y1="84200" x2="19000" y2="83333"/>
                        <a14:backgroundMark x1="16133" y1="13333" x2="17533" y2="14867"/>
                        <a14:backgroundMark x1="19333" y1="11933" x2="39333" y2="3333"/>
                        <a14:backgroundMark x1="21933" y1="11533" x2="28467" y2="10133"/>
                        <a14:backgroundMark x1="17200" y1="12133" x2="19000" y2="12133"/>
                        <a14:backgroundMark x1="26133" y1="9333" x2="29333" y2="7933"/>
                        <a14:backgroundMark x1="39200" y1="3933" x2="42533" y2="600"/>
                        <a14:backgroundMark x1="76667" y1="21133" x2="83333" y2="15267"/>
                        <a14:backgroundMark x1="77667" y1="22400" x2="80267" y2="20267"/>
                        <a14:backgroundMark x1="77667" y1="24067" x2="80400" y2="20867"/>
                        <a14:backgroundMark x1="79467" y1="19733" x2="82200" y2="16933"/>
                        <a14:backgroundMark x1="81133" y1="16667" x2="82200" y2="15600"/>
                        <a14:backgroundMark x1="82067" y1="15000" x2="82067" y2="15000"/>
                        <a14:backgroundMark x1="77533" y1="23467" x2="80012" y2="22026"/>
                        <a14:backgroundMark x1="81800" y1="15000" x2="82333" y2="14467"/>
                        <a14:backgroundMark x1="88200" y1="20133" x2="89067" y2="27533"/>
                        <a14:backgroundMark x1="89067" y1="27533" x2="99733" y2="44200"/>
                        <a14:backgroundMark x1="89867" y1="24333" x2="93200" y2="31267"/>
                        <a14:backgroundMark x1="93200" y1="31267" x2="93467" y2="31400"/>
                        <a14:backgroundMark x1="90667" y1="25733" x2="92667" y2="30733"/>
                        <a14:backgroundMark x1="98467" y1="43933" x2="98719" y2="45427"/>
                        <a14:backgroundMark x1="95920" y1="61219" x2="95533" y2="62267"/>
                        <a14:backgroundMark x1="98496" y1="56872" x2="99467" y2="60467"/>
                        <a14:backgroundMark x1="95667" y1="62800" x2="88867" y2="76600"/>
                        <a14:backgroundMark x1="88867" y1="76600" x2="89267" y2="83533"/>
                        <a14:backgroundMark x1="89267" y1="83533" x2="89733" y2="84600"/>
                        <a14:backgroundMark x1="97933" y1="60267" x2="97333" y2="60133"/>
                        <a14:backgroundMark x1="98467" y1="60000" x2="95867" y2="63933"/>
                        <a14:backgroundMark x1="89467" y1="84067" x2="89200" y2="83333"/>
                        <a14:backgroundMark x1="81933" y1="14600" x2="81933" y2="14600"/>
                        <a14:backgroundMark x1="81933" y1="14467" x2="81933" y2="14467"/>
                        <a14:backgroundMark x1="82067" y1="14333" x2="82067" y2="14333"/>
                        <a14:backgroundMark x1="82067" y1="14600" x2="82933" y2="14733"/>
                        <a14:backgroundMark x1="26800" y1="88333" x2="36667" y2="94333"/>
                        <a14:backgroundMark x1="47933" y1="99733" x2="54867" y2="99133"/>
                        <a14:backgroundMark x1="54867" y1="99133" x2="79200" y2="87667"/>
                        <a14:backgroundMark x1="69200" y1="91267" x2="76133" y2="90133"/>
                        <a14:backgroundMark x1="70133" y1="90267" x2="74733" y2="90267"/>
                        <a14:backgroundMark x1="78333" y1="88600" x2="80867" y2="88933"/>
                        <a14:backgroundMark x1="49200" y1="99600" x2="50267" y2="99467"/>
                        <a14:backgroundMark x1="47800" y1="99200" x2="51400" y2="99333"/>
                        <a14:backgroundMark x1="63200" y1="94333" x2="64200" y2="93333"/>
                        <a14:backgroundMark x1="74000" y1="74333" x2="80133" y2="79200"/>
                        <a14:backgroundMark x1="80267" y1="78600" x2="84333" y2="82267"/>
                        <a14:backgroundMark x1="89200" y1="82533" x2="89200" y2="83467"/>
                        <a14:backgroundMark x1="81533" y1="88200" x2="82667" y2="87933"/>
                        <a14:backgroundMark x1="88200" y1="82667" x2="88333" y2="84600"/>
                        <a14:backgroundMark x1="80533" y1="88067" x2="83733" y2="87800"/>
                        <a14:backgroundMark x1="99133" y1="53467" x2="99267" y2="52000"/>
                        <a14:backgroundMark x1="16600" y1="12067" x2="17933" y2="12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9762" y="412978"/>
            <a:ext cx="1113223" cy="11132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AF01A0-F683-7793-CB94-83CDB62BE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94D39B-6FA6-EBE5-8B70-2AE998205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4D3A-0180-4B41-A87B-FB72A363398F}" type="datetime1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87A69-5325-2BBD-F7BA-412BE51F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6F792-F952-520B-F5F2-B1DA0F0B0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4064-1920-4AD0-AB0E-F960807D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3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5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63" r:id="rId12"/>
    <p:sldLayoutId id="2147483664" r:id="rId13"/>
    <p:sldLayoutId id="2147483665" r:id="rId14"/>
    <p:sldLayoutId id="2147483666" r:id="rId15"/>
    <p:sldLayoutId id="214748366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experience.arcgis.com/experience/34c113129c044004bc672ca5493378de/page/Pag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5A4E1-4D60-6EE9-7018-CA3415F02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910" y="2567133"/>
            <a:ext cx="8590924" cy="1016425"/>
          </a:xfrm>
        </p:spPr>
        <p:txBody>
          <a:bodyPr>
            <a:normAutofit fontScale="90000"/>
          </a:bodyPr>
          <a:lstStyle/>
          <a:p>
            <a:r>
              <a:rPr lang="en-US" dirty="0"/>
              <a:t>Colorado Wildfire Resiliency Code (CWRC)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6E9EA-7807-ED83-8C8F-6DF2E5C24A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83756" y="3711183"/>
            <a:ext cx="5424488" cy="340095"/>
          </a:xfrm>
        </p:spPr>
        <p:txBody>
          <a:bodyPr vert="horz" lIns="68580" tIns="34290" rIns="68580" bIns="34290" rtlCol="0" anchor="t">
            <a:noAutofit/>
          </a:bodyPr>
          <a:lstStyle/>
          <a:p>
            <a:r>
              <a:rPr lang="en-US" dirty="0"/>
              <a:t>Fire Marshal’s Office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4F6F6-D93C-0CFD-8B04-F629E5A0DD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49773" y="4621280"/>
            <a:ext cx="4075611" cy="1237529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dirty="0"/>
              <a:t>March 2026 Update</a:t>
            </a:r>
          </a:p>
        </p:txBody>
      </p:sp>
    </p:spTree>
    <p:extLst>
      <p:ext uri="{BB962C8B-B14F-4D97-AF65-F5344CB8AC3E}">
        <p14:creationId xmlns:p14="http://schemas.microsoft.com/office/powerpoint/2010/main" val="1254396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2B7EF-FBC0-60D7-C803-9AB1AE53D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37" y="552615"/>
            <a:ext cx="7533018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dirty="0">
                <a:solidFill>
                  <a:srgbClr val="FFFFFF"/>
                </a:solidFill>
                <a:latin typeface="+mj-lt"/>
              </a:rPr>
              <a:t>The Code – Senate Bill 23-166</a:t>
            </a:r>
          </a:p>
        </p:txBody>
      </p: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81E72E98-AAC1-9EFE-D852-1225CAA085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484152"/>
              </p:ext>
            </p:extLst>
          </p:nvPr>
        </p:nvGraphicFramePr>
        <p:xfrm>
          <a:off x="2007043" y="2112580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CE4132-1B71-499E-57BF-86CB97C08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02240" y="6455665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06B4064-1920-4AD0-AB0E-F960807D724E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76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2305CA-7414-7343-B90F-916097FDC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167A10-FF59-257C-2E48-9638C035E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79" y="552615"/>
            <a:ext cx="7533018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dirty="0">
                <a:solidFill>
                  <a:srgbClr val="FFFFFF"/>
                </a:solidFill>
                <a:latin typeface="+mj-lt"/>
              </a:rPr>
              <a:t>What the Code Addresses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4D3DBC7B-6F13-8F38-2284-B8828EFFA4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1728792"/>
              </p:ext>
            </p:extLst>
          </p:nvPr>
        </p:nvGraphicFramePr>
        <p:xfrm>
          <a:off x="2007043" y="2112580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BF1144-2876-FEBE-4BA1-008A204D2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02240" y="6455665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06B4064-1920-4AD0-AB0E-F960807D724E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3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06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DA6CE-5239-DED6-F8B6-4A5496216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591" y="562806"/>
            <a:ext cx="7533018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dirty="0">
                <a:solidFill>
                  <a:srgbClr val="FFFFFF"/>
                </a:solidFill>
                <a:latin typeface="+mj-lt"/>
              </a:rPr>
              <a:t>Why the Code </a:t>
            </a:r>
            <a:r>
              <a:rPr lang="en-US" dirty="0">
                <a:solidFill>
                  <a:srgbClr val="FFFFFF"/>
                </a:solidFill>
              </a:rPr>
              <a:t>M</a:t>
            </a:r>
            <a:r>
              <a:rPr lang="en-US" dirty="0">
                <a:solidFill>
                  <a:srgbClr val="FFFFFF"/>
                </a:solidFill>
                <a:latin typeface="+mj-lt"/>
              </a:rPr>
              <a:t>atters</a:t>
            </a: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0AA48C5C-58D2-65D7-07B9-A99B2693D5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1253779"/>
              </p:ext>
            </p:extLst>
          </p:nvPr>
        </p:nvGraphicFramePr>
        <p:xfrm>
          <a:off x="2007043" y="2112580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1468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map&#10;&#10;AI-generated content may be incorrect.">
            <a:extLst>
              <a:ext uri="{FF2B5EF4-FFF2-40B4-BE49-F238E27FC236}">
                <a16:creationId xmlns:a16="http://schemas.microsoft.com/office/drawing/2014/main" id="{78AEBD64-601C-CEF5-7A64-6ECBB7925B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30" r="1" b="12520"/>
          <a:stretch>
            <a:fillRect/>
          </a:stretch>
        </p:blipFill>
        <p:spPr>
          <a:xfrm>
            <a:off x="665072" y="1784532"/>
            <a:ext cx="10651676" cy="459194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6D39DB-B3DE-0B1E-D6B1-BD59A2256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855" y="659446"/>
            <a:ext cx="6756708" cy="683892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defTabSz="914400"/>
            <a:r>
              <a:rPr lang="en-US" dirty="0">
                <a:solidFill>
                  <a:schemeClr val="bg1"/>
                </a:solidFill>
                <a:latin typeface="+mj-lt"/>
              </a:rPr>
              <a:t>The Map:  </a:t>
            </a:r>
            <a:r>
              <a:rPr lang="en-US" dirty="0">
                <a:solidFill>
                  <a:schemeClr val="bg1"/>
                </a:solidFill>
                <a:latin typeface="+mj-lt"/>
                <a:hlinkClick r:id="rId4"/>
              </a:rPr>
              <a:t>Link Here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A5AC5-A4AD-9C9F-24A8-56CD598F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0" y="6309360"/>
            <a:ext cx="480060" cy="5486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Aft>
                <a:spcPts val="600"/>
              </a:spcAft>
              <a:defRPr/>
            </a:pPr>
            <a:fld id="{306B4064-1920-4AD0-AB0E-F960807D724E}" type="slidenum">
              <a:rPr lang="en-US" sz="1200">
                <a:solidFill>
                  <a:schemeClr val="bg1"/>
                </a:solidFill>
                <a:latin typeface="Calibri" panose="020F0502020204030204"/>
              </a:rPr>
              <a:pPr algn="ctr" defTabSz="914400">
                <a:spcAft>
                  <a:spcPts val="600"/>
                </a:spcAft>
                <a:defRPr/>
              </a:pPr>
              <a:t>5</a:t>
            </a:fld>
            <a:endParaRPr lang="en-US" sz="12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7018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1ECA7B-668B-1803-F295-2676AA45C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563" y="537618"/>
            <a:ext cx="7533018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dirty="0">
                <a:solidFill>
                  <a:srgbClr val="FFFFFF"/>
                </a:solidFill>
                <a:latin typeface="+mj-lt"/>
              </a:rPr>
              <a:t>The Map Explained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7588D477-CC86-74C4-0258-E86CF50CBD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122080"/>
              </p:ext>
            </p:extLst>
          </p:nvPr>
        </p:nvGraphicFramePr>
        <p:xfrm>
          <a:off x="1998064" y="1479211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2AFF0C-1BE0-21EA-0113-8CF0C5168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02240" y="6455665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06B4064-1920-4AD0-AB0E-F960807D724E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6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31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FE87D2-3E87-184B-EB2C-09696C5A8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337" y="242909"/>
            <a:ext cx="9890208" cy="1074164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914400"/>
            <a:r>
              <a:rPr lang="en-US" dirty="0">
                <a:solidFill>
                  <a:schemeClr val="bg1"/>
                </a:solidFill>
              </a:rPr>
              <a:t>W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hat Changes for the Community?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3A83DE-DF11-40B2-8316-A06BBD285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844" y="2072081"/>
            <a:ext cx="9953538" cy="34982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/>
            <a:r>
              <a:rPr lang="en-US" sz="2400" dirty="0"/>
              <a:t>Not as much as some may think.</a:t>
            </a:r>
          </a:p>
          <a:p>
            <a:pPr indent="-228600" defTabSz="914400"/>
            <a:r>
              <a:rPr lang="en-US" sz="2400" dirty="0"/>
              <a:t>Many things are already being addressed under current building, energy, and planning codes.</a:t>
            </a:r>
          </a:p>
          <a:p>
            <a:pPr lvl="1" indent="-228600" defTabSz="914400"/>
            <a:r>
              <a:rPr lang="en-US" dirty="0"/>
              <a:t>Class A fire-rated roofing materials</a:t>
            </a:r>
          </a:p>
          <a:p>
            <a:pPr lvl="1" indent="-228600" defTabSz="914400"/>
            <a:r>
              <a:rPr lang="en-US" dirty="0"/>
              <a:t>Ember-resistant attic and foundation vents</a:t>
            </a:r>
          </a:p>
          <a:p>
            <a:pPr lvl="1" indent="-228600" defTabSz="914400"/>
            <a:r>
              <a:rPr lang="en-US" dirty="0"/>
              <a:t>Multi-pane windows to help protect radiant transfer</a:t>
            </a:r>
          </a:p>
          <a:p>
            <a:pPr lvl="1" indent="-228600" defTabSz="914400"/>
            <a:r>
              <a:rPr lang="en-US" dirty="0"/>
              <a:t>Ignition-resistant siding and exterior materials</a:t>
            </a:r>
          </a:p>
          <a:p>
            <a:pPr lvl="1" indent="-228600" defTabSz="914400"/>
            <a:r>
              <a:rPr lang="en-US" dirty="0"/>
              <a:t>Reducing combustible materials in the first 0–5 feet around structures.</a:t>
            </a:r>
          </a:p>
          <a:p>
            <a:pPr indent="-228600" defTabSz="914400"/>
            <a:endParaRPr lang="en-US" sz="17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5415EE-6838-AA06-2292-1FF8A06C9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02240" y="6455665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06B4064-1920-4AD0-AB0E-F960807D724E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7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42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F347A3-5F42-10EF-6D3E-48CE45722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258" y="552636"/>
            <a:ext cx="8940618" cy="877729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/>
            <a:r>
              <a:rPr lang="en-US" dirty="0">
                <a:solidFill>
                  <a:srgbClr val="FFFFFF"/>
                </a:solidFill>
                <a:latin typeface="+mj-lt"/>
              </a:rPr>
              <a:t>Colorado CWRC Adoption Timeline</a:t>
            </a:r>
          </a:p>
        </p:txBody>
      </p:sp>
      <p:graphicFrame>
        <p:nvGraphicFramePr>
          <p:cNvPr id="22" name="Content Placeholder 1">
            <a:extLst>
              <a:ext uri="{FF2B5EF4-FFF2-40B4-BE49-F238E27FC236}">
                <a16:creationId xmlns:a16="http://schemas.microsoft.com/office/drawing/2014/main" id="{9FCCD8F0-ED04-0AB8-2D62-4118E15264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423859"/>
              </p:ext>
            </p:extLst>
          </p:nvPr>
        </p:nvGraphicFramePr>
        <p:xfrm>
          <a:off x="2007043" y="2112580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1E3EAC-65C5-4269-67B6-902B53DD3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02240" y="6455665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06B4064-1920-4AD0-AB0E-F960807D724E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8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680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D0CE7-D0DB-C8CA-CD72-26FCED103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Ground Truthing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9172-D198-E804-58B8-0BAFC0EA5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Process through which property can be locally verified and either added to or removed from WUI (regardless of map).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Can occur at the parcel level or development level.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Must be based on principles used to create the map (density, topography, vegetation, historic weather and fire data).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Some of our jurisdictions may seek SMFR expertise in evaluating technical reports for ground truthing.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12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E05F7F-4F0A-7C09-44CF-1679B6CA9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dirty="0">
                <a:solidFill>
                  <a:srgbClr val="FFFFFF"/>
                </a:solidFill>
                <a:latin typeface="+mj-lt"/>
              </a:rPr>
              <a:t>Jurisdiction CWRC Status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E16247-369F-E41E-37B6-DDD64FD6C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306B4064-1920-4AD0-AB0E-F960807D724E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10</a:t>
            </a:fld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99635D-D836-C437-F8C0-67B36A725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748" y="1901126"/>
            <a:ext cx="5281569" cy="4351338"/>
          </a:xfrm>
        </p:spPr>
        <p:txBody>
          <a:bodyPr/>
          <a:lstStyle/>
          <a:p>
            <a:r>
              <a:rPr lang="en-US" sz="2600" dirty="0"/>
              <a:t>Adopting the State Code and Map</a:t>
            </a:r>
          </a:p>
          <a:p>
            <a:pPr lvl="1"/>
            <a:r>
              <a:rPr lang="en-US" dirty="0"/>
              <a:t>City of Centennial</a:t>
            </a:r>
          </a:p>
          <a:p>
            <a:pPr lvl="1"/>
            <a:r>
              <a:rPr lang="en-US" dirty="0"/>
              <a:t>Town of Parker</a:t>
            </a:r>
          </a:p>
          <a:p>
            <a:pPr lvl="1"/>
            <a:r>
              <a:rPr lang="en-US" dirty="0"/>
              <a:t>City of Lone Tree</a:t>
            </a:r>
          </a:p>
          <a:p>
            <a:pPr lvl="1"/>
            <a:r>
              <a:rPr lang="en-US" dirty="0"/>
              <a:t>Arapahoe County</a:t>
            </a:r>
          </a:p>
          <a:p>
            <a:pPr lvl="1"/>
            <a:r>
              <a:rPr lang="en-US" dirty="0"/>
              <a:t>Douglas County (possible IGA)</a:t>
            </a:r>
          </a:p>
          <a:p>
            <a:pPr lvl="1"/>
            <a:r>
              <a:rPr lang="en-US" dirty="0"/>
              <a:t>City of Castle Pines</a:t>
            </a:r>
          </a:p>
          <a:p>
            <a:pPr lvl="1"/>
            <a:r>
              <a:rPr lang="en-US" dirty="0"/>
              <a:t>Town of Foxfield</a:t>
            </a:r>
          </a:p>
          <a:p>
            <a:pPr lvl="1"/>
            <a:r>
              <a:rPr lang="en-US" dirty="0"/>
              <a:t>SMFR (Title 32 Limits Enforcement)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8765D5-F58A-4C84-FB70-F7DA9515E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1747" y="1901126"/>
            <a:ext cx="5623420" cy="4351338"/>
          </a:xfrm>
        </p:spPr>
        <p:txBody>
          <a:bodyPr>
            <a:normAutofit/>
          </a:bodyPr>
          <a:lstStyle/>
          <a:p>
            <a:r>
              <a:rPr lang="en-US" sz="2600" dirty="0"/>
              <a:t>Alternative Approaches</a:t>
            </a:r>
          </a:p>
          <a:p>
            <a:pPr lvl="1"/>
            <a:r>
              <a:rPr lang="en-US" sz="2200" dirty="0"/>
              <a:t>Jefferson County – adopting a more stringent code created with FD input and public comment – resolution to follow.</a:t>
            </a:r>
          </a:p>
          <a:p>
            <a:pPr lvl="1"/>
            <a:r>
              <a:rPr lang="en-US" sz="2200" dirty="0"/>
              <a:t>City of Littleton – already adopted the IWUIC (may need state approval).</a:t>
            </a:r>
          </a:p>
          <a:p>
            <a:pPr lvl="1"/>
            <a:r>
              <a:rPr lang="en-US" sz="2200" dirty="0"/>
              <a:t>City of Cherry Hills Village – still evaluating options.</a:t>
            </a:r>
          </a:p>
          <a:p>
            <a:pPr lvl="1"/>
            <a:r>
              <a:rPr lang="en-US" sz="2200" dirty="0"/>
              <a:t>City of Greenwood Village – evaluated options and chose not to adopt.</a:t>
            </a:r>
          </a:p>
          <a:p>
            <a:pPr lvl="1"/>
            <a:r>
              <a:rPr lang="en-US" sz="2200" dirty="0"/>
              <a:t>Other AHJs – No WUI on state map, so no adoption needed.</a:t>
            </a:r>
          </a:p>
        </p:txBody>
      </p:sp>
    </p:spTree>
    <p:extLst>
      <p:ext uri="{BB962C8B-B14F-4D97-AF65-F5344CB8AC3E}">
        <p14:creationId xmlns:p14="http://schemas.microsoft.com/office/powerpoint/2010/main" val="3608624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F749F3-1138-D9C8-505D-F8B71D9AC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08" y="331928"/>
            <a:ext cx="529779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dirty="0">
                <a:solidFill>
                  <a:srgbClr val="FFFFFF"/>
                </a:solidFill>
                <a:latin typeface="+mj-lt"/>
              </a:rPr>
              <a:t>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8DB9B7-6042-6759-3756-248795F2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02239" y="6455665"/>
            <a:ext cx="3360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306B4064-1920-4AD0-AB0E-F960807D724E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  <a:defRPr/>
              </a:pPr>
              <a:t>11</a:t>
            </a:fld>
            <a:endParaRPr lang="en-US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3D black question marks with one yellow question mark">
            <a:extLst>
              <a:ext uri="{FF2B5EF4-FFF2-40B4-BE49-F238E27FC236}">
                <a16:creationId xmlns:a16="http://schemas.microsoft.com/office/drawing/2014/main" id="{1411F560-A271-60A3-62A9-7A535B79E2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962" r="26436" b="1"/>
          <a:stretch>
            <a:fillRect/>
          </a:stretch>
        </p:blipFill>
        <p:spPr>
          <a:xfrm>
            <a:off x="3985655" y="1966293"/>
            <a:ext cx="4220689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89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641</Words>
  <Application>Microsoft Office PowerPoint</Application>
  <PresentationFormat>Widescreen</PresentationFormat>
  <Paragraphs>83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Copperplate Gothic Bold</vt:lpstr>
      <vt:lpstr>Times New Roman</vt:lpstr>
      <vt:lpstr>Office Theme</vt:lpstr>
      <vt:lpstr>Office 2013 - 2022 Theme</vt:lpstr>
      <vt:lpstr>Colorado Wildfire Resiliency Code (CWRC) </vt:lpstr>
      <vt:lpstr>The Code – Senate Bill 23-166</vt:lpstr>
      <vt:lpstr>What the Code Addresses</vt:lpstr>
      <vt:lpstr>Why the Code Matters</vt:lpstr>
      <vt:lpstr>The Map:  Link Here</vt:lpstr>
      <vt:lpstr>The Map Explained</vt:lpstr>
      <vt:lpstr>What Changes for the Community?</vt:lpstr>
      <vt:lpstr>Colorado CWRC Adoption Timeline</vt:lpstr>
      <vt:lpstr>Ground Truthing</vt:lpstr>
      <vt:lpstr>Jurisdiction CWRC Status</vt:lpstr>
      <vt:lpstr>Questions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Tyler Everitt</dc:creator>
  <cp:keywords/>
  <dc:description>generated using python-pptx</dc:description>
  <cp:lastModifiedBy>Tyler Everitt</cp:lastModifiedBy>
  <cp:revision>12</cp:revision>
  <dcterms:created xsi:type="dcterms:W3CDTF">2013-01-27T09:14:16Z</dcterms:created>
  <dcterms:modified xsi:type="dcterms:W3CDTF">2026-03-23T18:42:12Z</dcterms:modified>
  <cp:category/>
</cp:coreProperties>
</file>